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71" r:id="rId14"/>
    <p:sldId id="272" r:id="rId15"/>
    <p:sldId id="273" r:id="rId16"/>
    <p:sldId id="275" r:id="rId17"/>
    <p:sldId id="279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30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266" r:id="rId43"/>
    <p:sldId id="267" r:id="rId44"/>
    <p:sldId id="268" r:id="rId45"/>
    <p:sldId id="301" r:id="rId46"/>
    <p:sldId id="302" r:id="rId47"/>
    <p:sldId id="305" r:id="rId48"/>
    <p:sldId id="304" r:id="rId49"/>
    <p:sldId id="306" r:id="rId50"/>
    <p:sldId id="269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31" r:id="rId70"/>
    <p:sldId id="325" r:id="rId71"/>
    <p:sldId id="326" r:id="rId72"/>
    <p:sldId id="327" r:id="rId73"/>
    <p:sldId id="328" r:id="rId74"/>
    <p:sldId id="329" r:id="rId75"/>
    <p:sldId id="330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3" r:id="rId86"/>
    <p:sldId id="344" r:id="rId87"/>
    <p:sldId id="345" r:id="rId88"/>
    <p:sldId id="346" r:id="rId89"/>
    <p:sldId id="341" r:id="rId90"/>
    <p:sldId id="342" r:id="rId91"/>
    <p:sldId id="349" r:id="rId92"/>
    <p:sldId id="347" r:id="rId93"/>
    <p:sldId id="350" r:id="rId94"/>
    <p:sldId id="351" r:id="rId95"/>
    <p:sldId id="355" r:id="rId96"/>
    <p:sldId id="352" r:id="rId97"/>
    <p:sldId id="353" r:id="rId98"/>
    <p:sldId id="354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48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tasir Moon" userId="6969f6cb39cd1f38" providerId="LiveId" clId="{BF85747F-ECDE-4F4E-A381-E283C1B5E4F1}"/>
    <pc:docChg chg="undo custSel addSld delSld modSld sldOrd">
      <pc:chgData name="Muntasir Moon" userId="6969f6cb39cd1f38" providerId="LiveId" clId="{BF85747F-ECDE-4F4E-A381-E283C1B5E4F1}" dt="2024-03-09T20:16:22.076" v="2544" actId="1076"/>
      <pc:docMkLst>
        <pc:docMk/>
      </pc:docMkLst>
      <pc:sldChg chg="addSp modSp mod">
        <pc:chgData name="Muntasir Moon" userId="6969f6cb39cd1f38" providerId="LiveId" clId="{BF85747F-ECDE-4F4E-A381-E283C1B5E4F1}" dt="2024-03-09T08:02:08.685" v="17" actId="1076"/>
        <pc:sldMkLst>
          <pc:docMk/>
          <pc:sldMk cId="1548534993" sldId="256"/>
        </pc:sldMkLst>
        <pc:picChg chg="add mod">
          <ac:chgData name="Muntasir Moon" userId="6969f6cb39cd1f38" providerId="LiveId" clId="{BF85747F-ECDE-4F4E-A381-E283C1B5E4F1}" dt="2024-03-09T08:02:08.685" v="17" actId="1076"/>
          <ac:picMkLst>
            <pc:docMk/>
            <pc:sldMk cId="1548534993" sldId="256"/>
            <ac:picMk id="5" creationId="{19F43AED-DEBA-4B53-8B7D-F24541BD744A}"/>
          </ac:picMkLst>
        </pc:picChg>
      </pc:sldChg>
      <pc:sldChg chg="addSp modSp add mod">
        <pc:chgData name="Muntasir Moon" userId="6969f6cb39cd1f38" providerId="LiveId" clId="{BF85747F-ECDE-4F4E-A381-E283C1B5E4F1}" dt="2024-03-09T08:04:28.321" v="31" actId="1076"/>
        <pc:sldMkLst>
          <pc:docMk/>
          <pc:sldMk cId="4027633103" sldId="257"/>
        </pc:sldMkLst>
        <pc:picChg chg="add mod">
          <ac:chgData name="Muntasir Moon" userId="6969f6cb39cd1f38" providerId="LiveId" clId="{BF85747F-ECDE-4F4E-A381-E283C1B5E4F1}" dt="2024-03-09T08:03:59.801" v="27" actId="14100"/>
          <ac:picMkLst>
            <pc:docMk/>
            <pc:sldMk cId="4027633103" sldId="257"/>
            <ac:picMk id="3" creationId="{9230CA37-03B2-4A7D-B7D6-1B4EBCC257BF}"/>
          </ac:picMkLst>
        </pc:picChg>
        <pc:picChg chg="add mod">
          <ac:chgData name="Muntasir Moon" userId="6969f6cb39cd1f38" providerId="LiveId" clId="{BF85747F-ECDE-4F4E-A381-E283C1B5E4F1}" dt="2024-03-09T08:04:28.321" v="31" actId="1076"/>
          <ac:picMkLst>
            <pc:docMk/>
            <pc:sldMk cId="4027633103" sldId="257"/>
            <ac:picMk id="5" creationId="{63F9A3FB-6457-467C-BC8B-F9A7E80156EF}"/>
          </ac:picMkLst>
        </pc:picChg>
      </pc:sldChg>
      <pc:sldChg chg="addSp modSp add mod">
        <pc:chgData name="Muntasir Moon" userId="6969f6cb39cd1f38" providerId="LiveId" clId="{BF85747F-ECDE-4F4E-A381-E283C1B5E4F1}" dt="2024-03-09T08:08:15.778" v="135" actId="403"/>
        <pc:sldMkLst>
          <pc:docMk/>
          <pc:sldMk cId="2284761333" sldId="258"/>
        </pc:sldMkLst>
        <pc:spChg chg="add mod">
          <ac:chgData name="Muntasir Moon" userId="6969f6cb39cd1f38" providerId="LiveId" clId="{BF85747F-ECDE-4F4E-A381-E283C1B5E4F1}" dt="2024-03-09T08:08:15.778" v="135" actId="403"/>
          <ac:spMkLst>
            <pc:docMk/>
            <pc:sldMk cId="2284761333" sldId="258"/>
            <ac:spMk id="4" creationId="{B8AEEC88-AF8E-432D-9BD7-7629C0FFC286}"/>
          </ac:spMkLst>
        </pc:spChg>
        <pc:picChg chg="add mod">
          <ac:chgData name="Muntasir Moon" userId="6969f6cb39cd1f38" providerId="LiveId" clId="{BF85747F-ECDE-4F4E-A381-E283C1B5E4F1}" dt="2024-03-09T08:06:05.663" v="35" actId="14100"/>
          <ac:picMkLst>
            <pc:docMk/>
            <pc:sldMk cId="2284761333" sldId="258"/>
            <ac:picMk id="3" creationId="{774E1B46-EDE3-484E-B285-491D47018A4E}"/>
          </ac:picMkLst>
        </pc:picChg>
      </pc:sldChg>
      <pc:sldChg chg="addSp modSp add mod">
        <pc:chgData name="Muntasir Moon" userId="6969f6cb39cd1f38" providerId="LiveId" clId="{BF85747F-ECDE-4F4E-A381-E283C1B5E4F1}" dt="2024-03-09T08:10:21.286" v="248" actId="20577"/>
        <pc:sldMkLst>
          <pc:docMk/>
          <pc:sldMk cId="618120280" sldId="259"/>
        </pc:sldMkLst>
        <pc:spChg chg="add mod">
          <ac:chgData name="Muntasir Moon" userId="6969f6cb39cd1f38" providerId="LiveId" clId="{BF85747F-ECDE-4F4E-A381-E283C1B5E4F1}" dt="2024-03-09T08:09:37.778" v="220" actId="403"/>
          <ac:spMkLst>
            <pc:docMk/>
            <pc:sldMk cId="618120280" sldId="259"/>
            <ac:spMk id="4" creationId="{3C85BADD-B9A5-4CFF-8535-6E85F1CD69BB}"/>
          </ac:spMkLst>
        </pc:spChg>
        <pc:spChg chg="add mod">
          <ac:chgData name="Muntasir Moon" userId="6969f6cb39cd1f38" providerId="LiveId" clId="{BF85747F-ECDE-4F4E-A381-E283C1B5E4F1}" dt="2024-03-09T08:10:21.286" v="248" actId="20577"/>
          <ac:spMkLst>
            <pc:docMk/>
            <pc:sldMk cId="618120280" sldId="259"/>
            <ac:spMk id="5" creationId="{2614497B-4048-4F5B-B728-86CF5F66CE24}"/>
          </ac:spMkLst>
        </pc:spChg>
        <pc:picChg chg="add mod">
          <ac:chgData name="Muntasir Moon" userId="6969f6cb39cd1f38" providerId="LiveId" clId="{BF85747F-ECDE-4F4E-A381-E283C1B5E4F1}" dt="2024-03-09T08:09:02.193" v="138" actId="14100"/>
          <ac:picMkLst>
            <pc:docMk/>
            <pc:sldMk cId="618120280" sldId="259"/>
            <ac:picMk id="3" creationId="{08F8082F-22C7-4E46-B19E-8720CC2AB872}"/>
          </ac:picMkLst>
        </pc:picChg>
      </pc:sldChg>
      <pc:sldChg chg="addSp modSp add mod">
        <pc:chgData name="Muntasir Moon" userId="6969f6cb39cd1f38" providerId="LiveId" clId="{BF85747F-ECDE-4F4E-A381-E283C1B5E4F1}" dt="2024-03-09T08:10:30.793" v="251" actId="14100"/>
        <pc:sldMkLst>
          <pc:docMk/>
          <pc:sldMk cId="3062509607" sldId="260"/>
        </pc:sldMkLst>
        <pc:picChg chg="add mod">
          <ac:chgData name="Muntasir Moon" userId="6969f6cb39cd1f38" providerId="LiveId" clId="{BF85747F-ECDE-4F4E-A381-E283C1B5E4F1}" dt="2024-03-09T08:10:30.793" v="251" actId="14100"/>
          <ac:picMkLst>
            <pc:docMk/>
            <pc:sldMk cId="3062509607" sldId="260"/>
            <ac:picMk id="3" creationId="{7D236BBA-7414-43B4-A89E-A41FE05C23E0}"/>
          </ac:picMkLst>
        </pc:picChg>
      </pc:sldChg>
      <pc:sldChg chg="addSp add mod">
        <pc:chgData name="Muntasir Moon" userId="6969f6cb39cd1f38" providerId="LiveId" clId="{BF85747F-ECDE-4F4E-A381-E283C1B5E4F1}" dt="2024-03-09T08:11:56.307" v="252" actId="22"/>
        <pc:sldMkLst>
          <pc:docMk/>
          <pc:sldMk cId="13154667" sldId="261"/>
        </pc:sldMkLst>
        <pc:picChg chg="add">
          <ac:chgData name="Muntasir Moon" userId="6969f6cb39cd1f38" providerId="LiveId" clId="{BF85747F-ECDE-4F4E-A381-E283C1B5E4F1}" dt="2024-03-09T08:11:56.307" v="252" actId="22"/>
          <ac:picMkLst>
            <pc:docMk/>
            <pc:sldMk cId="13154667" sldId="261"/>
            <ac:picMk id="3" creationId="{483890F9-41FA-488F-B3C8-AD38EDC7E39D}"/>
          </ac:picMkLst>
        </pc:picChg>
      </pc:sldChg>
      <pc:sldChg chg="addSp modSp add mod">
        <pc:chgData name="Muntasir Moon" userId="6969f6cb39cd1f38" providerId="LiveId" clId="{BF85747F-ECDE-4F4E-A381-E283C1B5E4F1}" dt="2024-03-09T08:12:23.215" v="256" actId="1037"/>
        <pc:sldMkLst>
          <pc:docMk/>
          <pc:sldMk cId="3923674519" sldId="262"/>
        </pc:sldMkLst>
        <pc:picChg chg="add mod">
          <ac:chgData name="Muntasir Moon" userId="6969f6cb39cd1f38" providerId="LiveId" clId="{BF85747F-ECDE-4F4E-A381-E283C1B5E4F1}" dt="2024-03-09T08:12:23.215" v="256" actId="1037"/>
          <ac:picMkLst>
            <pc:docMk/>
            <pc:sldMk cId="3923674519" sldId="262"/>
            <ac:picMk id="3" creationId="{CF66A9C4-9AAC-46EF-8AA4-BC67D69CB6D5}"/>
          </ac:picMkLst>
        </pc:picChg>
      </pc:sldChg>
      <pc:sldChg chg="addSp modSp add mod">
        <pc:chgData name="Muntasir Moon" userId="6969f6cb39cd1f38" providerId="LiveId" clId="{BF85747F-ECDE-4F4E-A381-E283C1B5E4F1}" dt="2024-03-09T08:13:13.584" v="262" actId="14100"/>
        <pc:sldMkLst>
          <pc:docMk/>
          <pc:sldMk cId="1292556549" sldId="263"/>
        </pc:sldMkLst>
        <pc:picChg chg="add mod">
          <ac:chgData name="Muntasir Moon" userId="6969f6cb39cd1f38" providerId="LiveId" clId="{BF85747F-ECDE-4F4E-A381-E283C1B5E4F1}" dt="2024-03-09T08:12:56.568" v="259" actId="1076"/>
          <ac:picMkLst>
            <pc:docMk/>
            <pc:sldMk cId="1292556549" sldId="263"/>
            <ac:picMk id="3" creationId="{378D830B-E5D0-4FA3-BA88-DF74F249ADAC}"/>
          </ac:picMkLst>
        </pc:picChg>
        <pc:picChg chg="add mod">
          <ac:chgData name="Muntasir Moon" userId="6969f6cb39cd1f38" providerId="LiveId" clId="{BF85747F-ECDE-4F4E-A381-E283C1B5E4F1}" dt="2024-03-09T08:13:13.584" v="262" actId="14100"/>
          <ac:picMkLst>
            <pc:docMk/>
            <pc:sldMk cId="1292556549" sldId="263"/>
            <ac:picMk id="5" creationId="{92486570-4775-44C5-9D7A-1C1D75E79E44}"/>
          </ac:picMkLst>
        </pc:picChg>
      </pc:sldChg>
      <pc:sldChg chg="addSp modSp add mod">
        <pc:chgData name="Muntasir Moon" userId="6969f6cb39cd1f38" providerId="LiveId" clId="{BF85747F-ECDE-4F4E-A381-E283C1B5E4F1}" dt="2024-03-09T08:19:20.556" v="265" actId="14100"/>
        <pc:sldMkLst>
          <pc:docMk/>
          <pc:sldMk cId="3027778524" sldId="264"/>
        </pc:sldMkLst>
        <pc:picChg chg="add mod">
          <ac:chgData name="Muntasir Moon" userId="6969f6cb39cd1f38" providerId="LiveId" clId="{BF85747F-ECDE-4F4E-A381-E283C1B5E4F1}" dt="2024-03-09T08:19:20.556" v="265" actId="14100"/>
          <ac:picMkLst>
            <pc:docMk/>
            <pc:sldMk cId="3027778524" sldId="264"/>
            <ac:picMk id="3" creationId="{2E9E3242-B360-49A5-B0E7-39F3007A39F4}"/>
          </ac:picMkLst>
        </pc:picChg>
      </pc:sldChg>
      <pc:sldChg chg="addSp modSp add mod">
        <pc:chgData name="Muntasir Moon" userId="6969f6cb39cd1f38" providerId="LiveId" clId="{BF85747F-ECDE-4F4E-A381-E283C1B5E4F1}" dt="2024-03-09T08:24:26.392" v="299" actId="1076"/>
        <pc:sldMkLst>
          <pc:docMk/>
          <pc:sldMk cId="531508199" sldId="265"/>
        </pc:sldMkLst>
        <pc:picChg chg="add mod">
          <ac:chgData name="Muntasir Moon" userId="6969f6cb39cd1f38" providerId="LiveId" clId="{BF85747F-ECDE-4F4E-A381-E283C1B5E4F1}" dt="2024-03-09T08:24:26.392" v="299" actId="1076"/>
          <ac:picMkLst>
            <pc:docMk/>
            <pc:sldMk cId="531508199" sldId="265"/>
            <ac:picMk id="3" creationId="{EDB92F8D-1A48-4CE8-B352-459FFA174295}"/>
          </ac:picMkLst>
        </pc:picChg>
      </pc:sldChg>
      <pc:sldChg chg="addSp modSp add mod">
        <pc:chgData name="Muntasir Moon" userId="6969f6cb39cd1f38" providerId="LiveId" clId="{BF85747F-ECDE-4F4E-A381-E283C1B5E4F1}" dt="2024-03-09T13:34:28.118" v="1740" actId="14100"/>
        <pc:sldMkLst>
          <pc:docMk/>
          <pc:sldMk cId="1901497245" sldId="266"/>
        </pc:sldMkLst>
        <pc:picChg chg="add mod">
          <ac:chgData name="Muntasir Moon" userId="6969f6cb39cd1f38" providerId="LiveId" clId="{BF85747F-ECDE-4F4E-A381-E283C1B5E4F1}" dt="2024-03-09T13:34:28.118" v="1740" actId="14100"/>
          <ac:picMkLst>
            <pc:docMk/>
            <pc:sldMk cId="1901497245" sldId="266"/>
            <ac:picMk id="3" creationId="{C092ADDC-0CCE-41D0-A480-74A04DB74CBF}"/>
          </ac:picMkLst>
        </pc:picChg>
      </pc:sldChg>
      <pc:sldChg chg="addSp modSp add mod">
        <pc:chgData name="Muntasir Moon" userId="6969f6cb39cd1f38" providerId="LiveId" clId="{BF85747F-ECDE-4F4E-A381-E283C1B5E4F1}" dt="2024-03-09T13:34:49.239" v="1743" actId="14100"/>
        <pc:sldMkLst>
          <pc:docMk/>
          <pc:sldMk cId="3150360724" sldId="267"/>
        </pc:sldMkLst>
        <pc:picChg chg="add mod">
          <ac:chgData name="Muntasir Moon" userId="6969f6cb39cd1f38" providerId="LiveId" clId="{BF85747F-ECDE-4F4E-A381-E283C1B5E4F1}" dt="2024-03-09T13:34:49.239" v="1743" actId="14100"/>
          <ac:picMkLst>
            <pc:docMk/>
            <pc:sldMk cId="3150360724" sldId="267"/>
            <ac:picMk id="3" creationId="{081F50C5-BAA6-40CC-9566-A43195D496FB}"/>
          </ac:picMkLst>
        </pc:picChg>
      </pc:sldChg>
      <pc:sldChg chg="addSp modSp add mod">
        <pc:chgData name="Muntasir Moon" userId="6969f6cb39cd1f38" providerId="LiveId" clId="{BF85747F-ECDE-4F4E-A381-E283C1B5E4F1}" dt="2024-03-09T13:39:54.019" v="2242" actId="403"/>
        <pc:sldMkLst>
          <pc:docMk/>
          <pc:sldMk cId="2299201920" sldId="268"/>
        </pc:sldMkLst>
        <pc:spChg chg="add mod">
          <ac:chgData name="Muntasir Moon" userId="6969f6cb39cd1f38" providerId="LiveId" clId="{BF85747F-ECDE-4F4E-A381-E283C1B5E4F1}" dt="2024-03-09T13:39:54.019" v="2242" actId="403"/>
          <ac:spMkLst>
            <pc:docMk/>
            <pc:sldMk cId="2299201920" sldId="268"/>
            <ac:spMk id="2" creationId="{8C3EBA76-EA34-4678-B724-ABC558A61B5A}"/>
          </ac:spMkLst>
        </pc:spChg>
      </pc:sldChg>
      <pc:sldChg chg="addSp delSp modSp add mod">
        <pc:chgData name="Muntasir Moon" userId="6969f6cb39cd1f38" providerId="LiveId" clId="{BF85747F-ECDE-4F4E-A381-E283C1B5E4F1}" dt="2024-03-09T16:11:35.363" v="2276" actId="1076"/>
        <pc:sldMkLst>
          <pc:docMk/>
          <pc:sldMk cId="2259054423" sldId="269"/>
        </pc:sldMkLst>
        <pc:picChg chg="add del mod">
          <ac:chgData name="Muntasir Moon" userId="6969f6cb39cd1f38" providerId="LiveId" clId="{BF85747F-ECDE-4F4E-A381-E283C1B5E4F1}" dt="2024-03-09T16:08:50.965" v="2272" actId="478"/>
          <ac:picMkLst>
            <pc:docMk/>
            <pc:sldMk cId="2259054423" sldId="269"/>
            <ac:picMk id="3" creationId="{75CC73D4-48DE-417A-9F5A-F3C4A190DAB0}"/>
          </ac:picMkLst>
        </pc:picChg>
        <pc:picChg chg="add mod">
          <ac:chgData name="Muntasir Moon" userId="6969f6cb39cd1f38" providerId="LiveId" clId="{BF85747F-ECDE-4F4E-A381-E283C1B5E4F1}" dt="2024-03-09T16:09:04.252" v="2274" actId="1076"/>
          <ac:picMkLst>
            <pc:docMk/>
            <pc:sldMk cId="2259054423" sldId="269"/>
            <ac:picMk id="5" creationId="{2FEA231A-5329-45FB-9CDD-A332F4376E14}"/>
          </ac:picMkLst>
        </pc:picChg>
        <pc:picChg chg="add mod">
          <ac:chgData name="Muntasir Moon" userId="6969f6cb39cd1f38" providerId="LiveId" clId="{BF85747F-ECDE-4F4E-A381-E283C1B5E4F1}" dt="2024-03-09T16:11:35.363" v="2276" actId="1076"/>
          <ac:picMkLst>
            <pc:docMk/>
            <pc:sldMk cId="2259054423" sldId="269"/>
            <ac:picMk id="7" creationId="{4CA1842B-62FE-4F8B-ACF7-6FD0528938F0}"/>
          </ac:picMkLst>
        </pc:picChg>
      </pc:sldChg>
      <pc:sldChg chg="addSp modSp add mod">
        <pc:chgData name="Muntasir Moon" userId="6969f6cb39cd1f38" providerId="LiveId" clId="{BF85747F-ECDE-4F4E-A381-E283C1B5E4F1}" dt="2024-03-09T08:03:25.392" v="24" actId="1076"/>
        <pc:sldMkLst>
          <pc:docMk/>
          <pc:sldMk cId="2679606818" sldId="270"/>
        </pc:sldMkLst>
        <pc:picChg chg="add mod">
          <ac:chgData name="Muntasir Moon" userId="6969f6cb39cd1f38" providerId="LiveId" clId="{BF85747F-ECDE-4F4E-A381-E283C1B5E4F1}" dt="2024-03-09T08:03:10.161" v="20" actId="14100"/>
          <ac:picMkLst>
            <pc:docMk/>
            <pc:sldMk cId="2679606818" sldId="270"/>
            <ac:picMk id="3" creationId="{B7284080-9904-46DF-BC27-1390DD1BCE13}"/>
          </ac:picMkLst>
        </pc:picChg>
        <pc:picChg chg="add mod">
          <ac:chgData name="Muntasir Moon" userId="6969f6cb39cd1f38" providerId="LiveId" clId="{BF85747F-ECDE-4F4E-A381-E283C1B5E4F1}" dt="2024-03-09T08:03:25.392" v="24" actId="1076"/>
          <ac:picMkLst>
            <pc:docMk/>
            <pc:sldMk cId="2679606818" sldId="270"/>
            <ac:picMk id="5" creationId="{22F51B1F-C580-4B6D-9111-282C8C8D236A}"/>
          </ac:picMkLst>
        </pc:picChg>
      </pc:sldChg>
      <pc:sldChg chg="addSp modSp add mod ord">
        <pc:chgData name="Muntasir Moon" userId="6969f6cb39cd1f38" providerId="LiveId" clId="{BF85747F-ECDE-4F4E-A381-E283C1B5E4F1}" dt="2024-03-09T08:33:53.464" v="321"/>
        <pc:sldMkLst>
          <pc:docMk/>
          <pc:sldMk cId="405757193" sldId="271"/>
        </pc:sldMkLst>
        <pc:picChg chg="add mod">
          <ac:chgData name="Muntasir Moon" userId="6969f6cb39cd1f38" providerId="LiveId" clId="{BF85747F-ECDE-4F4E-A381-E283C1B5E4F1}" dt="2024-03-09T08:24:50.831" v="302" actId="14100"/>
          <ac:picMkLst>
            <pc:docMk/>
            <pc:sldMk cId="405757193" sldId="271"/>
            <ac:picMk id="3" creationId="{E603E4D0-6C7F-4DB7-92C2-15C7A7C65511}"/>
          </ac:picMkLst>
        </pc:picChg>
      </pc:sldChg>
      <pc:sldChg chg="addSp modSp add mod">
        <pc:chgData name="Muntasir Moon" userId="6969f6cb39cd1f38" providerId="LiveId" clId="{BF85747F-ECDE-4F4E-A381-E283C1B5E4F1}" dt="2024-03-09T08:25:36.423" v="306" actId="14100"/>
        <pc:sldMkLst>
          <pc:docMk/>
          <pc:sldMk cId="658011857" sldId="272"/>
        </pc:sldMkLst>
        <pc:picChg chg="add mod">
          <ac:chgData name="Muntasir Moon" userId="6969f6cb39cd1f38" providerId="LiveId" clId="{BF85747F-ECDE-4F4E-A381-E283C1B5E4F1}" dt="2024-03-09T08:25:36.423" v="306" actId="14100"/>
          <ac:picMkLst>
            <pc:docMk/>
            <pc:sldMk cId="658011857" sldId="272"/>
            <ac:picMk id="3" creationId="{0B4100C0-6F5C-4593-813B-54AFBB3BB159}"/>
          </ac:picMkLst>
        </pc:picChg>
      </pc:sldChg>
      <pc:sldChg chg="addSp modSp add mod">
        <pc:chgData name="Muntasir Moon" userId="6969f6cb39cd1f38" providerId="LiveId" clId="{BF85747F-ECDE-4F4E-A381-E283C1B5E4F1}" dt="2024-03-09T08:28:07.447" v="309" actId="14100"/>
        <pc:sldMkLst>
          <pc:docMk/>
          <pc:sldMk cId="139439748" sldId="273"/>
        </pc:sldMkLst>
        <pc:picChg chg="add mod">
          <ac:chgData name="Muntasir Moon" userId="6969f6cb39cd1f38" providerId="LiveId" clId="{BF85747F-ECDE-4F4E-A381-E283C1B5E4F1}" dt="2024-03-09T08:28:07.447" v="309" actId="14100"/>
          <ac:picMkLst>
            <pc:docMk/>
            <pc:sldMk cId="139439748" sldId="273"/>
            <ac:picMk id="3" creationId="{2F9FE65D-AB08-41E3-BE09-54453D42ABC8}"/>
          </ac:picMkLst>
        </pc:picChg>
      </pc:sldChg>
      <pc:sldChg chg="addSp modSp add mod ord">
        <pc:chgData name="Muntasir Moon" userId="6969f6cb39cd1f38" providerId="LiveId" clId="{BF85747F-ECDE-4F4E-A381-E283C1B5E4F1}" dt="2024-03-09T08:34:44.103" v="330" actId="1076"/>
        <pc:sldMkLst>
          <pc:docMk/>
          <pc:sldMk cId="1971744507" sldId="274"/>
        </pc:sldMkLst>
        <pc:picChg chg="add mod">
          <ac:chgData name="Muntasir Moon" userId="6969f6cb39cd1f38" providerId="LiveId" clId="{BF85747F-ECDE-4F4E-A381-E283C1B5E4F1}" dt="2024-03-09T08:29:35.767" v="312" actId="14100"/>
          <ac:picMkLst>
            <pc:docMk/>
            <pc:sldMk cId="1971744507" sldId="274"/>
            <ac:picMk id="3" creationId="{D698CDCF-F06A-4977-A577-FE1492D2B1C6}"/>
          </ac:picMkLst>
        </pc:picChg>
        <pc:picChg chg="add mod">
          <ac:chgData name="Muntasir Moon" userId="6969f6cb39cd1f38" providerId="LiveId" clId="{BF85747F-ECDE-4F4E-A381-E283C1B5E4F1}" dt="2024-03-09T08:34:01.159" v="322" actId="1076"/>
          <ac:picMkLst>
            <pc:docMk/>
            <pc:sldMk cId="1971744507" sldId="274"/>
            <ac:picMk id="5" creationId="{F8B489F0-BCF6-41F5-B8CE-5E64B7ED54F7}"/>
          </ac:picMkLst>
        </pc:picChg>
        <pc:picChg chg="add mod">
          <ac:chgData name="Muntasir Moon" userId="6969f6cb39cd1f38" providerId="LiveId" clId="{BF85747F-ECDE-4F4E-A381-E283C1B5E4F1}" dt="2024-03-09T08:34:36.503" v="328" actId="1076"/>
          <ac:picMkLst>
            <pc:docMk/>
            <pc:sldMk cId="1971744507" sldId="274"/>
            <ac:picMk id="7" creationId="{8FC75077-A597-4092-A700-0667CD09FD66}"/>
          </ac:picMkLst>
        </pc:picChg>
        <pc:picChg chg="add mod">
          <ac:chgData name="Muntasir Moon" userId="6969f6cb39cd1f38" providerId="LiveId" clId="{BF85747F-ECDE-4F4E-A381-E283C1B5E4F1}" dt="2024-03-09T08:34:34.791" v="327" actId="1076"/>
          <ac:picMkLst>
            <pc:docMk/>
            <pc:sldMk cId="1971744507" sldId="274"/>
            <ac:picMk id="9" creationId="{857B7535-8032-4C86-AD0A-170CFA2447E1}"/>
          </ac:picMkLst>
        </pc:picChg>
        <pc:picChg chg="add mod">
          <ac:chgData name="Muntasir Moon" userId="6969f6cb39cd1f38" providerId="LiveId" clId="{BF85747F-ECDE-4F4E-A381-E283C1B5E4F1}" dt="2024-03-09T08:34:44.103" v="330" actId="1076"/>
          <ac:picMkLst>
            <pc:docMk/>
            <pc:sldMk cId="1971744507" sldId="274"/>
            <ac:picMk id="11" creationId="{33031270-B0F2-4813-9405-6DB7CE6CC9A2}"/>
          </ac:picMkLst>
        </pc:picChg>
      </pc:sldChg>
      <pc:sldChg chg="addSp modSp add mod">
        <pc:chgData name="Muntasir Moon" userId="6969f6cb39cd1f38" providerId="LiveId" clId="{BF85747F-ECDE-4F4E-A381-E283C1B5E4F1}" dt="2024-03-09T08:39:19.046" v="333" actId="14100"/>
        <pc:sldMkLst>
          <pc:docMk/>
          <pc:sldMk cId="2584471134" sldId="275"/>
        </pc:sldMkLst>
        <pc:picChg chg="add mod">
          <ac:chgData name="Muntasir Moon" userId="6969f6cb39cd1f38" providerId="LiveId" clId="{BF85747F-ECDE-4F4E-A381-E283C1B5E4F1}" dt="2024-03-09T08:39:19.046" v="333" actId="14100"/>
          <ac:picMkLst>
            <pc:docMk/>
            <pc:sldMk cId="2584471134" sldId="275"/>
            <ac:picMk id="3" creationId="{08C5FDE7-289C-4C4D-BEE5-234292217F00}"/>
          </ac:picMkLst>
        </pc:picChg>
      </pc:sldChg>
      <pc:sldChg chg="addSp modSp add mod">
        <pc:chgData name="Muntasir Moon" userId="6969f6cb39cd1f38" providerId="LiveId" clId="{BF85747F-ECDE-4F4E-A381-E283C1B5E4F1}" dt="2024-03-09T10:12:28.597" v="336" actId="14100"/>
        <pc:sldMkLst>
          <pc:docMk/>
          <pc:sldMk cId="3211007279" sldId="276"/>
        </pc:sldMkLst>
        <pc:picChg chg="add mod">
          <ac:chgData name="Muntasir Moon" userId="6969f6cb39cd1f38" providerId="LiveId" clId="{BF85747F-ECDE-4F4E-A381-E283C1B5E4F1}" dt="2024-03-09T10:12:28.597" v="336" actId="14100"/>
          <ac:picMkLst>
            <pc:docMk/>
            <pc:sldMk cId="3211007279" sldId="276"/>
            <ac:picMk id="3" creationId="{46CDA9B5-5402-4555-ADF2-53510FC632DB}"/>
          </ac:picMkLst>
        </pc:picChg>
      </pc:sldChg>
      <pc:sldChg chg="addSp modSp add mod">
        <pc:chgData name="Muntasir Moon" userId="6969f6cb39cd1f38" providerId="LiveId" clId="{BF85747F-ECDE-4F4E-A381-E283C1B5E4F1}" dt="2024-03-09T10:17:12.701" v="339" actId="14100"/>
        <pc:sldMkLst>
          <pc:docMk/>
          <pc:sldMk cId="2984392771" sldId="277"/>
        </pc:sldMkLst>
        <pc:picChg chg="add mod">
          <ac:chgData name="Muntasir Moon" userId="6969f6cb39cd1f38" providerId="LiveId" clId="{BF85747F-ECDE-4F4E-A381-E283C1B5E4F1}" dt="2024-03-09T10:17:12.701" v="339" actId="14100"/>
          <ac:picMkLst>
            <pc:docMk/>
            <pc:sldMk cId="2984392771" sldId="277"/>
            <ac:picMk id="3" creationId="{A9057CAC-D814-46FE-AC17-16CEEA6EDADD}"/>
          </ac:picMkLst>
        </pc:picChg>
      </pc:sldChg>
      <pc:sldChg chg="addSp modSp add mod">
        <pc:chgData name="Muntasir Moon" userId="6969f6cb39cd1f38" providerId="LiveId" clId="{BF85747F-ECDE-4F4E-A381-E283C1B5E4F1}" dt="2024-03-09T10:21:00.725" v="355" actId="1076"/>
        <pc:sldMkLst>
          <pc:docMk/>
          <pc:sldMk cId="477582128" sldId="278"/>
        </pc:sldMkLst>
        <pc:picChg chg="add mod">
          <ac:chgData name="Muntasir Moon" userId="6969f6cb39cd1f38" providerId="LiveId" clId="{BF85747F-ECDE-4F4E-A381-E283C1B5E4F1}" dt="2024-03-09T10:20:51.165" v="347" actId="1076"/>
          <ac:picMkLst>
            <pc:docMk/>
            <pc:sldMk cId="477582128" sldId="278"/>
            <ac:picMk id="3" creationId="{521AD329-3866-4461-A9A1-507D6D0EF354}"/>
          </ac:picMkLst>
        </pc:picChg>
        <pc:picChg chg="add mod">
          <ac:chgData name="Muntasir Moon" userId="6969f6cb39cd1f38" providerId="LiveId" clId="{BF85747F-ECDE-4F4E-A381-E283C1B5E4F1}" dt="2024-03-09T10:21:00.725" v="355" actId="1076"/>
          <ac:picMkLst>
            <pc:docMk/>
            <pc:sldMk cId="477582128" sldId="278"/>
            <ac:picMk id="5" creationId="{220114FF-5E3A-4054-B895-FCE0B18FF925}"/>
          </ac:picMkLst>
        </pc:picChg>
      </pc:sldChg>
      <pc:sldChg chg="addSp add mod ord">
        <pc:chgData name="Muntasir Moon" userId="6969f6cb39cd1f38" providerId="LiveId" clId="{BF85747F-ECDE-4F4E-A381-E283C1B5E4F1}" dt="2024-03-09T10:19:49.430" v="346"/>
        <pc:sldMkLst>
          <pc:docMk/>
          <pc:sldMk cId="2857239912" sldId="279"/>
        </pc:sldMkLst>
        <pc:picChg chg="add">
          <ac:chgData name="Muntasir Moon" userId="6969f6cb39cd1f38" providerId="LiveId" clId="{BF85747F-ECDE-4F4E-A381-E283C1B5E4F1}" dt="2024-03-09T10:19:47.360" v="344" actId="22"/>
          <ac:picMkLst>
            <pc:docMk/>
            <pc:sldMk cId="2857239912" sldId="279"/>
            <ac:picMk id="3" creationId="{81A00FA2-9793-45A2-A7E1-E115DB4CB07E}"/>
          </ac:picMkLst>
        </pc:picChg>
      </pc:sldChg>
      <pc:sldChg chg="addSp modSp add mod">
        <pc:chgData name="Muntasir Moon" userId="6969f6cb39cd1f38" providerId="LiveId" clId="{BF85747F-ECDE-4F4E-A381-E283C1B5E4F1}" dt="2024-03-09T10:22:32.749" v="359" actId="1076"/>
        <pc:sldMkLst>
          <pc:docMk/>
          <pc:sldMk cId="2928292410" sldId="280"/>
        </pc:sldMkLst>
        <pc:picChg chg="add mod">
          <ac:chgData name="Muntasir Moon" userId="6969f6cb39cd1f38" providerId="LiveId" clId="{BF85747F-ECDE-4F4E-A381-E283C1B5E4F1}" dt="2024-03-09T10:22:32.749" v="359" actId="1076"/>
          <ac:picMkLst>
            <pc:docMk/>
            <pc:sldMk cId="2928292410" sldId="280"/>
            <ac:picMk id="3" creationId="{41DE4929-F27C-461A-A0C4-13D4B5B19DC1}"/>
          </ac:picMkLst>
        </pc:picChg>
      </pc:sldChg>
      <pc:sldChg chg="addSp modSp add mod">
        <pc:chgData name="Muntasir Moon" userId="6969f6cb39cd1f38" providerId="LiveId" clId="{BF85747F-ECDE-4F4E-A381-E283C1B5E4F1}" dt="2024-03-09T10:22:44.564" v="361" actId="1076"/>
        <pc:sldMkLst>
          <pc:docMk/>
          <pc:sldMk cId="2463098317" sldId="281"/>
        </pc:sldMkLst>
        <pc:picChg chg="add mod">
          <ac:chgData name="Muntasir Moon" userId="6969f6cb39cd1f38" providerId="LiveId" clId="{BF85747F-ECDE-4F4E-A381-E283C1B5E4F1}" dt="2024-03-09T10:22:44.564" v="361" actId="1076"/>
          <ac:picMkLst>
            <pc:docMk/>
            <pc:sldMk cId="2463098317" sldId="281"/>
            <ac:picMk id="3" creationId="{D721B4DE-5C36-4AEE-9EFD-15E16A598CA8}"/>
          </ac:picMkLst>
        </pc:picChg>
      </pc:sldChg>
      <pc:sldChg chg="addSp modSp add mod">
        <pc:chgData name="Muntasir Moon" userId="6969f6cb39cd1f38" providerId="LiveId" clId="{BF85747F-ECDE-4F4E-A381-E283C1B5E4F1}" dt="2024-03-09T10:24:06.564" v="367" actId="14100"/>
        <pc:sldMkLst>
          <pc:docMk/>
          <pc:sldMk cId="1030905328" sldId="282"/>
        </pc:sldMkLst>
        <pc:picChg chg="add mod">
          <ac:chgData name="Muntasir Moon" userId="6969f6cb39cd1f38" providerId="LiveId" clId="{BF85747F-ECDE-4F4E-A381-E283C1B5E4F1}" dt="2024-03-09T10:23:47.877" v="364" actId="14100"/>
          <ac:picMkLst>
            <pc:docMk/>
            <pc:sldMk cId="1030905328" sldId="282"/>
            <ac:picMk id="3" creationId="{10036953-629B-4409-9B4D-C2B875E1C3EA}"/>
          </ac:picMkLst>
        </pc:picChg>
        <pc:picChg chg="add mod">
          <ac:chgData name="Muntasir Moon" userId="6969f6cb39cd1f38" providerId="LiveId" clId="{BF85747F-ECDE-4F4E-A381-E283C1B5E4F1}" dt="2024-03-09T10:24:06.564" v="367" actId="14100"/>
          <ac:picMkLst>
            <pc:docMk/>
            <pc:sldMk cId="1030905328" sldId="282"/>
            <ac:picMk id="5" creationId="{E1CD9562-7305-4A4B-A649-2BD94259D724}"/>
          </ac:picMkLst>
        </pc:picChg>
      </pc:sldChg>
      <pc:sldChg chg="addSp add mod">
        <pc:chgData name="Muntasir Moon" userId="6969f6cb39cd1f38" providerId="LiveId" clId="{BF85747F-ECDE-4F4E-A381-E283C1B5E4F1}" dt="2024-03-09T10:28:04.095" v="368" actId="22"/>
        <pc:sldMkLst>
          <pc:docMk/>
          <pc:sldMk cId="2464664921" sldId="283"/>
        </pc:sldMkLst>
        <pc:picChg chg="add">
          <ac:chgData name="Muntasir Moon" userId="6969f6cb39cd1f38" providerId="LiveId" clId="{BF85747F-ECDE-4F4E-A381-E283C1B5E4F1}" dt="2024-03-09T10:28:04.095" v="368" actId="22"/>
          <ac:picMkLst>
            <pc:docMk/>
            <pc:sldMk cId="2464664921" sldId="283"/>
            <ac:picMk id="3" creationId="{21235A77-C447-4F5B-81A5-F05A9B321DE9}"/>
          </ac:picMkLst>
        </pc:picChg>
      </pc:sldChg>
      <pc:sldChg chg="addSp modSp add mod">
        <pc:chgData name="Muntasir Moon" userId="6969f6cb39cd1f38" providerId="LiveId" clId="{BF85747F-ECDE-4F4E-A381-E283C1B5E4F1}" dt="2024-03-09T10:29:17.692" v="371" actId="14100"/>
        <pc:sldMkLst>
          <pc:docMk/>
          <pc:sldMk cId="930934624" sldId="284"/>
        </pc:sldMkLst>
        <pc:picChg chg="add mod">
          <ac:chgData name="Muntasir Moon" userId="6969f6cb39cd1f38" providerId="LiveId" clId="{BF85747F-ECDE-4F4E-A381-E283C1B5E4F1}" dt="2024-03-09T10:29:17.692" v="371" actId="14100"/>
          <ac:picMkLst>
            <pc:docMk/>
            <pc:sldMk cId="930934624" sldId="284"/>
            <ac:picMk id="3" creationId="{1CE3B135-DC87-499E-A7C5-CEDDF4E37B1E}"/>
          </ac:picMkLst>
        </pc:picChg>
      </pc:sldChg>
      <pc:sldChg chg="addSp modSp add mod">
        <pc:chgData name="Muntasir Moon" userId="6969f6cb39cd1f38" providerId="LiveId" clId="{BF85747F-ECDE-4F4E-A381-E283C1B5E4F1}" dt="2024-03-09T10:30:29.172" v="374" actId="14100"/>
        <pc:sldMkLst>
          <pc:docMk/>
          <pc:sldMk cId="227276238" sldId="285"/>
        </pc:sldMkLst>
        <pc:picChg chg="add mod">
          <ac:chgData name="Muntasir Moon" userId="6969f6cb39cd1f38" providerId="LiveId" clId="{BF85747F-ECDE-4F4E-A381-E283C1B5E4F1}" dt="2024-03-09T10:30:29.172" v="374" actId="14100"/>
          <ac:picMkLst>
            <pc:docMk/>
            <pc:sldMk cId="227276238" sldId="285"/>
            <ac:picMk id="3" creationId="{8F1B345C-B43D-49B6-B045-7734A7E90DF6}"/>
          </ac:picMkLst>
        </pc:picChg>
      </pc:sldChg>
      <pc:sldChg chg="addSp modSp add mod">
        <pc:chgData name="Muntasir Moon" userId="6969f6cb39cd1f38" providerId="LiveId" clId="{BF85747F-ECDE-4F4E-A381-E283C1B5E4F1}" dt="2024-03-09T10:30:51.444" v="380" actId="14100"/>
        <pc:sldMkLst>
          <pc:docMk/>
          <pc:sldMk cId="3798315717" sldId="286"/>
        </pc:sldMkLst>
        <pc:picChg chg="add mod">
          <ac:chgData name="Muntasir Moon" userId="6969f6cb39cd1f38" providerId="LiveId" clId="{BF85747F-ECDE-4F4E-A381-E283C1B5E4F1}" dt="2024-03-09T10:30:41.395" v="377" actId="14100"/>
          <ac:picMkLst>
            <pc:docMk/>
            <pc:sldMk cId="3798315717" sldId="286"/>
            <ac:picMk id="3" creationId="{23E577A4-A562-43FC-8B4A-CC45F6F2CFAF}"/>
          </ac:picMkLst>
        </pc:picChg>
        <pc:picChg chg="add mod">
          <ac:chgData name="Muntasir Moon" userId="6969f6cb39cd1f38" providerId="LiveId" clId="{BF85747F-ECDE-4F4E-A381-E283C1B5E4F1}" dt="2024-03-09T10:30:51.444" v="380" actId="14100"/>
          <ac:picMkLst>
            <pc:docMk/>
            <pc:sldMk cId="3798315717" sldId="286"/>
            <ac:picMk id="5" creationId="{C6FF20A0-077B-42CC-8FD4-C3E59CBCCFB6}"/>
          </ac:picMkLst>
        </pc:picChg>
      </pc:sldChg>
      <pc:sldChg chg="addSp modSp add mod">
        <pc:chgData name="Muntasir Moon" userId="6969f6cb39cd1f38" providerId="LiveId" clId="{BF85747F-ECDE-4F4E-A381-E283C1B5E4F1}" dt="2024-03-09T11:52:40.448" v="386" actId="14100"/>
        <pc:sldMkLst>
          <pc:docMk/>
          <pc:sldMk cId="3482726748" sldId="287"/>
        </pc:sldMkLst>
        <pc:picChg chg="add mod">
          <ac:chgData name="Muntasir Moon" userId="6969f6cb39cd1f38" providerId="LiveId" clId="{BF85747F-ECDE-4F4E-A381-E283C1B5E4F1}" dt="2024-03-09T11:49:17.544" v="383" actId="14100"/>
          <ac:picMkLst>
            <pc:docMk/>
            <pc:sldMk cId="3482726748" sldId="287"/>
            <ac:picMk id="3" creationId="{FA19A627-70E7-4356-89BA-9F65D8FB57BE}"/>
          </ac:picMkLst>
        </pc:picChg>
        <pc:picChg chg="add mod">
          <ac:chgData name="Muntasir Moon" userId="6969f6cb39cd1f38" providerId="LiveId" clId="{BF85747F-ECDE-4F4E-A381-E283C1B5E4F1}" dt="2024-03-09T11:52:40.448" v="386" actId="14100"/>
          <ac:picMkLst>
            <pc:docMk/>
            <pc:sldMk cId="3482726748" sldId="287"/>
            <ac:picMk id="5" creationId="{EF271E53-1B4A-4604-A539-7DA0AB062AA6}"/>
          </ac:picMkLst>
        </pc:picChg>
      </pc:sldChg>
      <pc:sldChg chg="addSp delSp modSp add del mod">
        <pc:chgData name="Muntasir Moon" userId="6969f6cb39cd1f38" providerId="LiveId" clId="{BF85747F-ECDE-4F4E-A381-E283C1B5E4F1}" dt="2024-03-09T12:03:28.025" v="394" actId="47"/>
        <pc:sldMkLst>
          <pc:docMk/>
          <pc:sldMk cId="3970340107" sldId="288"/>
        </pc:sldMkLst>
        <pc:picChg chg="add del mod">
          <ac:chgData name="Muntasir Moon" userId="6969f6cb39cd1f38" providerId="LiveId" clId="{BF85747F-ECDE-4F4E-A381-E283C1B5E4F1}" dt="2024-03-09T12:03:16.029" v="393" actId="478"/>
          <ac:picMkLst>
            <pc:docMk/>
            <pc:sldMk cId="3970340107" sldId="288"/>
            <ac:picMk id="3" creationId="{F028BCEE-4346-47BB-A409-3758B0803DE3}"/>
          </ac:picMkLst>
        </pc:picChg>
      </pc:sldChg>
      <pc:sldChg chg="addSp modSp add mod">
        <pc:chgData name="Muntasir Moon" userId="6969f6cb39cd1f38" providerId="LiveId" clId="{BF85747F-ECDE-4F4E-A381-E283C1B5E4F1}" dt="2024-03-09T12:12:39.086" v="444" actId="1076"/>
        <pc:sldMkLst>
          <pc:docMk/>
          <pc:sldMk cId="1572871231" sldId="289"/>
        </pc:sldMkLst>
        <pc:spChg chg="add mod">
          <ac:chgData name="Muntasir Moon" userId="6969f6cb39cd1f38" providerId="LiveId" clId="{BF85747F-ECDE-4F4E-A381-E283C1B5E4F1}" dt="2024-03-09T12:12:39.086" v="444" actId="1076"/>
          <ac:spMkLst>
            <pc:docMk/>
            <pc:sldMk cId="1572871231" sldId="289"/>
            <ac:spMk id="4" creationId="{FB47F611-BEA5-4F93-9A17-49668EF18687}"/>
          </ac:spMkLst>
        </pc:spChg>
        <pc:picChg chg="add mod">
          <ac:chgData name="Muntasir Moon" userId="6969f6cb39cd1f38" providerId="LiveId" clId="{BF85747F-ECDE-4F4E-A381-E283C1B5E4F1}" dt="2024-03-09T12:03:13.391" v="392" actId="14100"/>
          <ac:picMkLst>
            <pc:docMk/>
            <pc:sldMk cId="1572871231" sldId="289"/>
            <ac:picMk id="3" creationId="{BD1391FC-282A-4737-AAA5-D363323F3D31}"/>
          </ac:picMkLst>
        </pc:picChg>
      </pc:sldChg>
      <pc:sldChg chg="addSp modSp add">
        <pc:chgData name="Muntasir Moon" userId="6969f6cb39cd1f38" providerId="LiveId" clId="{BF85747F-ECDE-4F4E-A381-E283C1B5E4F1}" dt="2024-03-09T13:06:23.841" v="447" actId="14100"/>
        <pc:sldMkLst>
          <pc:docMk/>
          <pc:sldMk cId="2618596673" sldId="290"/>
        </pc:sldMkLst>
        <pc:picChg chg="add mod">
          <ac:chgData name="Muntasir Moon" userId="6969f6cb39cd1f38" providerId="LiveId" clId="{BF85747F-ECDE-4F4E-A381-E283C1B5E4F1}" dt="2024-03-09T13:06:23.841" v="447" actId="14100"/>
          <ac:picMkLst>
            <pc:docMk/>
            <pc:sldMk cId="2618596673" sldId="290"/>
            <ac:picMk id="1026" creationId="{28459129-2645-4783-8B90-7167D0315267}"/>
          </ac:picMkLst>
        </pc:picChg>
      </pc:sldChg>
      <pc:sldChg chg="addSp modSp add mod">
        <pc:chgData name="Muntasir Moon" userId="6969f6cb39cd1f38" providerId="LiveId" clId="{BF85747F-ECDE-4F4E-A381-E283C1B5E4F1}" dt="2024-03-09T13:06:44.896" v="451" actId="1076"/>
        <pc:sldMkLst>
          <pc:docMk/>
          <pc:sldMk cId="286424420" sldId="291"/>
        </pc:sldMkLst>
        <pc:picChg chg="add mod">
          <ac:chgData name="Muntasir Moon" userId="6969f6cb39cd1f38" providerId="LiveId" clId="{BF85747F-ECDE-4F4E-A381-E283C1B5E4F1}" dt="2024-03-09T13:06:44.896" v="451" actId="1076"/>
          <ac:picMkLst>
            <pc:docMk/>
            <pc:sldMk cId="286424420" sldId="291"/>
            <ac:picMk id="3" creationId="{06E78ECC-9795-492F-BC8D-27C9B4760FCA}"/>
          </ac:picMkLst>
        </pc:picChg>
      </pc:sldChg>
      <pc:sldChg chg="addSp modSp add mod">
        <pc:chgData name="Muntasir Moon" userId="6969f6cb39cd1f38" providerId="LiveId" clId="{BF85747F-ECDE-4F4E-A381-E283C1B5E4F1}" dt="2024-03-09T13:11:38.141" v="709" actId="20577"/>
        <pc:sldMkLst>
          <pc:docMk/>
          <pc:sldMk cId="3788654143" sldId="292"/>
        </pc:sldMkLst>
        <pc:spChg chg="add mod">
          <ac:chgData name="Muntasir Moon" userId="6969f6cb39cd1f38" providerId="LiveId" clId="{BF85747F-ECDE-4F4E-A381-E283C1B5E4F1}" dt="2024-03-09T13:11:38.141" v="709" actId="20577"/>
          <ac:spMkLst>
            <pc:docMk/>
            <pc:sldMk cId="3788654143" sldId="292"/>
            <ac:spMk id="2" creationId="{BCA83F23-6141-40B6-A60E-7D21E3E51A1C}"/>
          </ac:spMkLst>
        </pc:spChg>
      </pc:sldChg>
      <pc:sldChg chg="addSp modSp add mod">
        <pc:chgData name="Muntasir Moon" userId="6969f6cb39cd1f38" providerId="LiveId" clId="{BF85747F-ECDE-4F4E-A381-E283C1B5E4F1}" dt="2024-03-09T13:11:57.005" v="712" actId="14100"/>
        <pc:sldMkLst>
          <pc:docMk/>
          <pc:sldMk cId="4007595727" sldId="293"/>
        </pc:sldMkLst>
        <pc:picChg chg="add mod">
          <ac:chgData name="Muntasir Moon" userId="6969f6cb39cd1f38" providerId="LiveId" clId="{BF85747F-ECDE-4F4E-A381-E283C1B5E4F1}" dt="2024-03-09T13:11:57.005" v="712" actId="14100"/>
          <ac:picMkLst>
            <pc:docMk/>
            <pc:sldMk cId="4007595727" sldId="293"/>
            <ac:picMk id="3" creationId="{CEC683E8-D7B3-4C82-ACE0-288F8CDA27B5}"/>
          </ac:picMkLst>
        </pc:picChg>
      </pc:sldChg>
      <pc:sldChg chg="addSp modSp add mod">
        <pc:chgData name="Muntasir Moon" userId="6969f6cb39cd1f38" providerId="LiveId" clId="{BF85747F-ECDE-4F4E-A381-E283C1B5E4F1}" dt="2024-03-09T13:18:19.882" v="1377" actId="14100"/>
        <pc:sldMkLst>
          <pc:docMk/>
          <pc:sldMk cId="4286520276" sldId="294"/>
        </pc:sldMkLst>
        <pc:spChg chg="add mod">
          <ac:chgData name="Muntasir Moon" userId="6969f6cb39cd1f38" providerId="LiveId" clId="{BF85747F-ECDE-4F4E-A381-E283C1B5E4F1}" dt="2024-03-09T13:18:19.882" v="1377" actId="14100"/>
          <ac:spMkLst>
            <pc:docMk/>
            <pc:sldMk cId="4286520276" sldId="294"/>
            <ac:spMk id="2" creationId="{0D7C1EC4-81D4-4561-A693-14DD02414C17}"/>
          </ac:spMkLst>
        </pc:spChg>
      </pc:sldChg>
      <pc:sldChg chg="addSp modSp add mod">
        <pc:chgData name="Muntasir Moon" userId="6969f6cb39cd1f38" providerId="LiveId" clId="{BF85747F-ECDE-4F4E-A381-E283C1B5E4F1}" dt="2024-03-09T13:18:38.272" v="1380" actId="14100"/>
        <pc:sldMkLst>
          <pc:docMk/>
          <pc:sldMk cId="1293810018" sldId="295"/>
        </pc:sldMkLst>
        <pc:picChg chg="add mod">
          <ac:chgData name="Muntasir Moon" userId="6969f6cb39cd1f38" providerId="LiveId" clId="{BF85747F-ECDE-4F4E-A381-E283C1B5E4F1}" dt="2024-03-09T13:18:38.272" v="1380" actId="14100"/>
          <ac:picMkLst>
            <pc:docMk/>
            <pc:sldMk cId="1293810018" sldId="295"/>
            <ac:picMk id="3" creationId="{C2D6A912-3951-4A44-9202-5473FD193706}"/>
          </ac:picMkLst>
        </pc:picChg>
      </pc:sldChg>
      <pc:sldChg chg="addSp modSp add mod">
        <pc:chgData name="Muntasir Moon" userId="6969f6cb39cd1f38" providerId="LiveId" clId="{BF85747F-ECDE-4F4E-A381-E283C1B5E4F1}" dt="2024-03-09T13:18:53.811" v="1384" actId="1076"/>
        <pc:sldMkLst>
          <pc:docMk/>
          <pc:sldMk cId="1562924109" sldId="296"/>
        </pc:sldMkLst>
        <pc:picChg chg="add mod">
          <ac:chgData name="Muntasir Moon" userId="6969f6cb39cd1f38" providerId="LiveId" clId="{BF85747F-ECDE-4F4E-A381-E283C1B5E4F1}" dt="2024-03-09T13:18:53.811" v="1384" actId="1076"/>
          <ac:picMkLst>
            <pc:docMk/>
            <pc:sldMk cId="1562924109" sldId="296"/>
            <ac:picMk id="3" creationId="{2776F9A7-CC3E-4C64-8B91-632F39E8C027}"/>
          </ac:picMkLst>
        </pc:picChg>
      </pc:sldChg>
      <pc:sldChg chg="addSp modSp add mod">
        <pc:chgData name="Muntasir Moon" userId="6969f6cb39cd1f38" providerId="LiveId" clId="{BF85747F-ECDE-4F4E-A381-E283C1B5E4F1}" dt="2024-03-09T13:19:12.007" v="1387" actId="14100"/>
        <pc:sldMkLst>
          <pc:docMk/>
          <pc:sldMk cId="979913303" sldId="297"/>
        </pc:sldMkLst>
        <pc:picChg chg="add mod">
          <ac:chgData name="Muntasir Moon" userId="6969f6cb39cd1f38" providerId="LiveId" clId="{BF85747F-ECDE-4F4E-A381-E283C1B5E4F1}" dt="2024-03-09T13:19:12.007" v="1387" actId="14100"/>
          <ac:picMkLst>
            <pc:docMk/>
            <pc:sldMk cId="979913303" sldId="297"/>
            <ac:picMk id="3" creationId="{79D9D3ED-4058-4262-BF04-7668AFB2691A}"/>
          </ac:picMkLst>
        </pc:picChg>
      </pc:sldChg>
      <pc:sldChg chg="addSp modSp add mod">
        <pc:chgData name="Muntasir Moon" userId="6969f6cb39cd1f38" providerId="LiveId" clId="{BF85747F-ECDE-4F4E-A381-E283C1B5E4F1}" dt="2024-03-09T13:33:04.292" v="1731" actId="403"/>
        <pc:sldMkLst>
          <pc:docMk/>
          <pc:sldMk cId="3260578952" sldId="298"/>
        </pc:sldMkLst>
        <pc:spChg chg="add mod">
          <ac:chgData name="Muntasir Moon" userId="6969f6cb39cd1f38" providerId="LiveId" clId="{BF85747F-ECDE-4F4E-A381-E283C1B5E4F1}" dt="2024-03-09T13:33:04.292" v="1731" actId="403"/>
          <ac:spMkLst>
            <pc:docMk/>
            <pc:sldMk cId="3260578952" sldId="298"/>
            <ac:spMk id="2" creationId="{2C1B7C71-CBC3-4D47-B136-F7939C46FB14}"/>
          </ac:spMkLst>
        </pc:spChg>
      </pc:sldChg>
      <pc:sldChg chg="addSp modSp add mod">
        <pc:chgData name="Muntasir Moon" userId="6969f6cb39cd1f38" providerId="LiveId" clId="{BF85747F-ECDE-4F4E-A381-E283C1B5E4F1}" dt="2024-03-09T13:33:57.326" v="1734" actId="14100"/>
        <pc:sldMkLst>
          <pc:docMk/>
          <pc:sldMk cId="2193136661" sldId="299"/>
        </pc:sldMkLst>
        <pc:picChg chg="add mod">
          <ac:chgData name="Muntasir Moon" userId="6969f6cb39cd1f38" providerId="LiveId" clId="{BF85747F-ECDE-4F4E-A381-E283C1B5E4F1}" dt="2024-03-09T13:33:57.326" v="1734" actId="14100"/>
          <ac:picMkLst>
            <pc:docMk/>
            <pc:sldMk cId="2193136661" sldId="299"/>
            <ac:picMk id="3" creationId="{660459A0-F8F5-4F47-9D28-CFEA86705C05}"/>
          </ac:picMkLst>
        </pc:picChg>
      </pc:sldChg>
      <pc:sldChg chg="addSp modSp add mod">
        <pc:chgData name="Muntasir Moon" userId="6969f6cb39cd1f38" providerId="LiveId" clId="{BF85747F-ECDE-4F4E-A381-E283C1B5E4F1}" dt="2024-03-09T13:34:11.415" v="1737" actId="14100"/>
        <pc:sldMkLst>
          <pc:docMk/>
          <pc:sldMk cId="3823197824" sldId="300"/>
        </pc:sldMkLst>
        <pc:picChg chg="add mod">
          <ac:chgData name="Muntasir Moon" userId="6969f6cb39cd1f38" providerId="LiveId" clId="{BF85747F-ECDE-4F4E-A381-E283C1B5E4F1}" dt="2024-03-09T13:34:11.415" v="1737" actId="14100"/>
          <ac:picMkLst>
            <pc:docMk/>
            <pc:sldMk cId="3823197824" sldId="300"/>
            <ac:picMk id="3" creationId="{BFDAA519-2525-4349-896F-3C968B6F9FD1}"/>
          </ac:picMkLst>
        </pc:picChg>
      </pc:sldChg>
      <pc:sldChg chg="addSp modSp add mod">
        <pc:chgData name="Muntasir Moon" userId="6969f6cb39cd1f38" providerId="LiveId" clId="{BF85747F-ECDE-4F4E-A381-E283C1B5E4F1}" dt="2024-03-09T15:32:44.803" v="2245" actId="14100"/>
        <pc:sldMkLst>
          <pc:docMk/>
          <pc:sldMk cId="3321874293" sldId="301"/>
        </pc:sldMkLst>
        <pc:picChg chg="add mod">
          <ac:chgData name="Muntasir Moon" userId="6969f6cb39cd1f38" providerId="LiveId" clId="{BF85747F-ECDE-4F4E-A381-E283C1B5E4F1}" dt="2024-03-09T15:32:44.803" v="2245" actId="14100"/>
          <ac:picMkLst>
            <pc:docMk/>
            <pc:sldMk cId="3321874293" sldId="301"/>
            <ac:picMk id="3" creationId="{A1074952-E375-4AC1-B617-F8905D55FBBB}"/>
          </ac:picMkLst>
        </pc:picChg>
      </pc:sldChg>
      <pc:sldChg chg="addSp modSp add mod">
        <pc:chgData name="Muntasir Moon" userId="6969f6cb39cd1f38" providerId="LiveId" clId="{BF85747F-ECDE-4F4E-A381-E283C1B5E4F1}" dt="2024-03-09T15:32:58.275" v="2248" actId="14100"/>
        <pc:sldMkLst>
          <pc:docMk/>
          <pc:sldMk cId="3828457502" sldId="302"/>
        </pc:sldMkLst>
        <pc:picChg chg="add mod">
          <ac:chgData name="Muntasir Moon" userId="6969f6cb39cd1f38" providerId="LiveId" clId="{BF85747F-ECDE-4F4E-A381-E283C1B5E4F1}" dt="2024-03-09T15:32:58.275" v="2248" actId="14100"/>
          <ac:picMkLst>
            <pc:docMk/>
            <pc:sldMk cId="3828457502" sldId="302"/>
            <ac:picMk id="3" creationId="{9E8E3658-593E-465A-B7BC-00179352C7A6}"/>
          </ac:picMkLst>
        </pc:picChg>
      </pc:sldChg>
      <pc:sldChg chg="addSp modSp add mod ord">
        <pc:chgData name="Muntasir Moon" userId="6969f6cb39cd1f38" providerId="LiveId" clId="{BF85747F-ECDE-4F4E-A381-E283C1B5E4F1}" dt="2024-03-09T15:34:19.988" v="2255"/>
        <pc:sldMkLst>
          <pc:docMk/>
          <pc:sldMk cId="2348513151" sldId="303"/>
        </pc:sldMkLst>
        <pc:picChg chg="add mod">
          <ac:chgData name="Muntasir Moon" userId="6969f6cb39cd1f38" providerId="LiveId" clId="{BF85747F-ECDE-4F4E-A381-E283C1B5E4F1}" dt="2024-03-09T15:33:21.443" v="2251" actId="14100"/>
          <ac:picMkLst>
            <pc:docMk/>
            <pc:sldMk cId="2348513151" sldId="303"/>
            <ac:picMk id="3" creationId="{382F3B26-1023-445F-9588-BA4959F0B385}"/>
          </ac:picMkLst>
        </pc:picChg>
      </pc:sldChg>
      <pc:sldChg chg="addSp modSp add mod">
        <pc:chgData name="Muntasir Moon" userId="6969f6cb39cd1f38" providerId="LiveId" clId="{BF85747F-ECDE-4F4E-A381-E283C1B5E4F1}" dt="2024-03-09T15:36:56.018" v="2258" actId="14100"/>
        <pc:sldMkLst>
          <pc:docMk/>
          <pc:sldMk cId="2297069719" sldId="304"/>
        </pc:sldMkLst>
        <pc:picChg chg="add mod">
          <ac:chgData name="Muntasir Moon" userId="6969f6cb39cd1f38" providerId="LiveId" clId="{BF85747F-ECDE-4F4E-A381-E283C1B5E4F1}" dt="2024-03-09T15:36:56.018" v="2258" actId="14100"/>
          <ac:picMkLst>
            <pc:docMk/>
            <pc:sldMk cId="2297069719" sldId="304"/>
            <ac:picMk id="3" creationId="{28F918A0-C0EF-49E5-BB45-4C90AADE27F1}"/>
          </ac:picMkLst>
        </pc:picChg>
      </pc:sldChg>
      <pc:sldChg chg="addSp modSp add mod ord">
        <pc:chgData name="Muntasir Moon" userId="6969f6cb39cd1f38" providerId="LiveId" clId="{BF85747F-ECDE-4F4E-A381-E283C1B5E4F1}" dt="2024-03-09T16:12:40.485" v="2307"/>
        <pc:sldMkLst>
          <pc:docMk/>
          <pc:sldMk cId="1406018150" sldId="305"/>
        </pc:sldMkLst>
        <pc:picChg chg="add mod">
          <ac:chgData name="Muntasir Moon" userId="6969f6cb39cd1f38" providerId="LiveId" clId="{BF85747F-ECDE-4F4E-A381-E283C1B5E4F1}" dt="2024-03-09T15:41:38.154" v="2261" actId="14100"/>
          <ac:picMkLst>
            <pc:docMk/>
            <pc:sldMk cId="1406018150" sldId="305"/>
            <ac:picMk id="3" creationId="{67FF6849-AE2C-4187-BC29-95425900518B}"/>
          </ac:picMkLst>
        </pc:picChg>
      </pc:sldChg>
      <pc:sldChg chg="addSp delSp modSp add mod">
        <pc:chgData name="Muntasir Moon" userId="6969f6cb39cd1f38" providerId="LiveId" clId="{BF85747F-ECDE-4F4E-A381-E283C1B5E4F1}" dt="2024-03-09T16:08:26.552" v="2268" actId="1076"/>
        <pc:sldMkLst>
          <pc:docMk/>
          <pc:sldMk cId="4121234378" sldId="306"/>
        </pc:sldMkLst>
        <pc:spChg chg="add del">
          <ac:chgData name="Muntasir Moon" userId="6969f6cb39cd1f38" providerId="LiveId" clId="{BF85747F-ECDE-4F4E-A381-E283C1B5E4F1}" dt="2024-03-09T16:06:38.097" v="2263" actId="22"/>
          <ac:spMkLst>
            <pc:docMk/>
            <pc:sldMk cId="4121234378" sldId="306"/>
            <ac:spMk id="3" creationId="{BEB478DB-CB77-4A8D-AD25-329507ADFE05}"/>
          </ac:spMkLst>
        </pc:spChg>
        <pc:picChg chg="add mod">
          <ac:chgData name="Muntasir Moon" userId="6969f6cb39cd1f38" providerId="LiveId" clId="{BF85747F-ECDE-4F4E-A381-E283C1B5E4F1}" dt="2024-03-09T16:07:46.787" v="2266" actId="14100"/>
          <ac:picMkLst>
            <pc:docMk/>
            <pc:sldMk cId="4121234378" sldId="306"/>
            <ac:picMk id="5" creationId="{53308DDC-574C-4389-8068-24DA7302ECA6}"/>
          </ac:picMkLst>
        </pc:picChg>
        <pc:picChg chg="add mod">
          <ac:chgData name="Muntasir Moon" userId="6969f6cb39cd1f38" providerId="LiveId" clId="{BF85747F-ECDE-4F4E-A381-E283C1B5E4F1}" dt="2024-03-09T16:08:26.552" v="2268" actId="1076"/>
          <ac:picMkLst>
            <pc:docMk/>
            <pc:sldMk cId="4121234378" sldId="306"/>
            <ac:picMk id="7" creationId="{23FD0D47-8EEB-4529-8958-FD60D1A03FA2}"/>
          </ac:picMkLst>
        </pc:picChg>
      </pc:sldChg>
      <pc:sldChg chg="addSp modSp new mod">
        <pc:chgData name="Muntasir Moon" userId="6969f6cb39cd1f38" providerId="LiveId" clId="{BF85747F-ECDE-4F4E-A381-E283C1B5E4F1}" dt="2024-03-09T16:12:17.543" v="2303" actId="14100"/>
        <pc:sldMkLst>
          <pc:docMk/>
          <pc:sldMk cId="1364742656" sldId="307"/>
        </pc:sldMkLst>
        <pc:picChg chg="add mod">
          <ac:chgData name="Muntasir Moon" userId="6969f6cb39cd1f38" providerId="LiveId" clId="{BF85747F-ECDE-4F4E-A381-E283C1B5E4F1}" dt="2024-03-09T16:12:17.543" v="2303" actId="14100"/>
          <ac:picMkLst>
            <pc:docMk/>
            <pc:sldMk cId="1364742656" sldId="307"/>
            <ac:picMk id="3" creationId="{ACE2D009-82DF-4176-9AB7-DC9E4E9C9A6E}"/>
          </ac:picMkLst>
        </pc:picChg>
      </pc:sldChg>
      <pc:sldChg chg="addSp modSp add mod">
        <pc:chgData name="Muntasir Moon" userId="6969f6cb39cd1f38" providerId="LiveId" clId="{BF85747F-ECDE-4F4E-A381-E283C1B5E4F1}" dt="2024-03-09T16:19:10.491" v="2310" actId="14100"/>
        <pc:sldMkLst>
          <pc:docMk/>
          <pc:sldMk cId="4105465865" sldId="308"/>
        </pc:sldMkLst>
        <pc:picChg chg="add mod">
          <ac:chgData name="Muntasir Moon" userId="6969f6cb39cd1f38" providerId="LiveId" clId="{BF85747F-ECDE-4F4E-A381-E283C1B5E4F1}" dt="2024-03-09T16:19:10.491" v="2310" actId="14100"/>
          <ac:picMkLst>
            <pc:docMk/>
            <pc:sldMk cId="4105465865" sldId="308"/>
            <ac:picMk id="3" creationId="{D5410ACA-89BE-402F-9053-173427EA7C86}"/>
          </ac:picMkLst>
        </pc:picChg>
      </pc:sldChg>
      <pc:sldChg chg="addSp modSp add mod">
        <pc:chgData name="Muntasir Moon" userId="6969f6cb39cd1f38" providerId="LiveId" clId="{BF85747F-ECDE-4F4E-A381-E283C1B5E4F1}" dt="2024-03-09T16:32:55.010" v="2313" actId="14100"/>
        <pc:sldMkLst>
          <pc:docMk/>
          <pc:sldMk cId="2824084057" sldId="309"/>
        </pc:sldMkLst>
        <pc:picChg chg="add mod">
          <ac:chgData name="Muntasir Moon" userId="6969f6cb39cd1f38" providerId="LiveId" clId="{BF85747F-ECDE-4F4E-A381-E283C1B5E4F1}" dt="2024-03-09T16:32:55.010" v="2313" actId="14100"/>
          <ac:picMkLst>
            <pc:docMk/>
            <pc:sldMk cId="2824084057" sldId="309"/>
            <ac:picMk id="3" creationId="{DB54C8CF-7629-4480-A33F-9B5768FBCEA3}"/>
          </ac:picMkLst>
        </pc:picChg>
      </pc:sldChg>
      <pc:sldChg chg="addSp modSp add mod">
        <pc:chgData name="Muntasir Moon" userId="6969f6cb39cd1f38" providerId="LiveId" clId="{BF85747F-ECDE-4F4E-A381-E283C1B5E4F1}" dt="2024-03-09T16:38:22.434" v="2316" actId="14100"/>
        <pc:sldMkLst>
          <pc:docMk/>
          <pc:sldMk cId="2266866057" sldId="310"/>
        </pc:sldMkLst>
        <pc:picChg chg="add mod">
          <ac:chgData name="Muntasir Moon" userId="6969f6cb39cd1f38" providerId="LiveId" clId="{BF85747F-ECDE-4F4E-A381-E283C1B5E4F1}" dt="2024-03-09T16:38:22.434" v="2316" actId="14100"/>
          <ac:picMkLst>
            <pc:docMk/>
            <pc:sldMk cId="2266866057" sldId="310"/>
            <ac:picMk id="3" creationId="{A053350A-93D9-42C9-A6B0-96DC78E67A65}"/>
          </ac:picMkLst>
        </pc:picChg>
      </pc:sldChg>
      <pc:sldChg chg="addSp modSp add mod">
        <pc:chgData name="Muntasir Moon" userId="6969f6cb39cd1f38" providerId="LiveId" clId="{BF85747F-ECDE-4F4E-A381-E283C1B5E4F1}" dt="2024-03-09T16:38:36.809" v="2319" actId="14100"/>
        <pc:sldMkLst>
          <pc:docMk/>
          <pc:sldMk cId="323598939" sldId="311"/>
        </pc:sldMkLst>
        <pc:picChg chg="add mod">
          <ac:chgData name="Muntasir Moon" userId="6969f6cb39cd1f38" providerId="LiveId" clId="{BF85747F-ECDE-4F4E-A381-E283C1B5E4F1}" dt="2024-03-09T16:38:36.809" v="2319" actId="14100"/>
          <ac:picMkLst>
            <pc:docMk/>
            <pc:sldMk cId="323598939" sldId="311"/>
            <ac:picMk id="3" creationId="{13A3FA3D-2BE8-4D55-A56B-02BB31D7BBED}"/>
          </ac:picMkLst>
        </pc:picChg>
      </pc:sldChg>
      <pc:sldChg chg="addSp modSp add mod">
        <pc:chgData name="Muntasir Moon" userId="6969f6cb39cd1f38" providerId="LiveId" clId="{BF85747F-ECDE-4F4E-A381-E283C1B5E4F1}" dt="2024-03-09T16:57:45.037" v="2322" actId="14100"/>
        <pc:sldMkLst>
          <pc:docMk/>
          <pc:sldMk cId="3631175110" sldId="312"/>
        </pc:sldMkLst>
        <pc:picChg chg="add mod">
          <ac:chgData name="Muntasir Moon" userId="6969f6cb39cd1f38" providerId="LiveId" clId="{BF85747F-ECDE-4F4E-A381-E283C1B5E4F1}" dt="2024-03-09T16:57:45.037" v="2322" actId="14100"/>
          <ac:picMkLst>
            <pc:docMk/>
            <pc:sldMk cId="3631175110" sldId="312"/>
            <ac:picMk id="3" creationId="{E889B106-F2FD-43BC-BDED-5C82C683B156}"/>
          </ac:picMkLst>
        </pc:picChg>
      </pc:sldChg>
      <pc:sldChg chg="addSp modSp add mod">
        <pc:chgData name="Muntasir Moon" userId="6969f6cb39cd1f38" providerId="LiveId" clId="{BF85747F-ECDE-4F4E-A381-E283C1B5E4F1}" dt="2024-03-09T17:34:23.409" v="2335" actId="1076"/>
        <pc:sldMkLst>
          <pc:docMk/>
          <pc:sldMk cId="107049492" sldId="313"/>
        </pc:sldMkLst>
        <pc:picChg chg="add mod">
          <ac:chgData name="Muntasir Moon" userId="6969f6cb39cd1f38" providerId="LiveId" clId="{BF85747F-ECDE-4F4E-A381-E283C1B5E4F1}" dt="2024-03-09T16:58:12.158" v="2325" actId="14100"/>
          <ac:picMkLst>
            <pc:docMk/>
            <pc:sldMk cId="107049492" sldId="313"/>
            <ac:picMk id="3" creationId="{DB69F725-F1C5-4A30-9730-6A2D1DFDBE6B}"/>
          </ac:picMkLst>
        </pc:picChg>
        <pc:picChg chg="add mod">
          <ac:chgData name="Muntasir Moon" userId="6969f6cb39cd1f38" providerId="LiveId" clId="{BF85747F-ECDE-4F4E-A381-E283C1B5E4F1}" dt="2024-03-09T17:33:43.214" v="2329" actId="1037"/>
          <ac:picMkLst>
            <pc:docMk/>
            <pc:sldMk cId="107049492" sldId="313"/>
            <ac:picMk id="5" creationId="{7099B981-8975-452F-8638-2496D4859BB5}"/>
          </ac:picMkLst>
        </pc:picChg>
        <pc:picChg chg="add mod">
          <ac:chgData name="Muntasir Moon" userId="6969f6cb39cd1f38" providerId="LiveId" clId="{BF85747F-ECDE-4F4E-A381-E283C1B5E4F1}" dt="2024-03-09T17:34:14.618" v="2332" actId="1076"/>
          <ac:picMkLst>
            <pc:docMk/>
            <pc:sldMk cId="107049492" sldId="313"/>
            <ac:picMk id="7" creationId="{34AFA5B5-914E-4506-A5F7-9EB0288AA016}"/>
          </ac:picMkLst>
        </pc:picChg>
        <pc:picChg chg="add mod">
          <ac:chgData name="Muntasir Moon" userId="6969f6cb39cd1f38" providerId="LiveId" clId="{BF85747F-ECDE-4F4E-A381-E283C1B5E4F1}" dt="2024-03-09T17:34:23.409" v="2335" actId="1076"/>
          <ac:picMkLst>
            <pc:docMk/>
            <pc:sldMk cId="107049492" sldId="313"/>
            <ac:picMk id="9" creationId="{17F0BB07-751E-411E-B741-57B33E2C01B4}"/>
          </ac:picMkLst>
        </pc:picChg>
      </pc:sldChg>
      <pc:sldChg chg="addSp modSp add mod">
        <pc:chgData name="Muntasir Moon" userId="6969f6cb39cd1f38" providerId="LiveId" clId="{BF85747F-ECDE-4F4E-A381-E283C1B5E4F1}" dt="2024-03-09T17:34:55.745" v="2338" actId="14100"/>
        <pc:sldMkLst>
          <pc:docMk/>
          <pc:sldMk cId="4164839890" sldId="314"/>
        </pc:sldMkLst>
        <pc:picChg chg="add mod">
          <ac:chgData name="Muntasir Moon" userId="6969f6cb39cd1f38" providerId="LiveId" clId="{BF85747F-ECDE-4F4E-A381-E283C1B5E4F1}" dt="2024-03-09T17:34:55.745" v="2338" actId="14100"/>
          <ac:picMkLst>
            <pc:docMk/>
            <pc:sldMk cId="4164839890" sldId="314"/>
            <ac:picMk id="3" creationId="{FEA41F59-6AC3-49FA-AD04-E62971A76F90}"/>
          </ac:picMkLst>
        </pc:picChg>
      </pc:sldChg>
      <pc:sldChg chg="addSp modSp add mod">
        <pc:chgData name="Muntasir Moon" userId="6969f6cb39cd1f38" providerId="LiveId" clId="{BF85747F-ECDE-4F4E-A381-E283C1B5E4F1}" dt="2024-03-09T17:37:58.801" v="2347" actId="1076"/>
        <pc:sldMkLst>
          <pc:docMk/>
          <pc:sldMk cId="3098743109" sldId="315"/>
        </pc:sldMkLst>
        <pc:picChg chg="add mod">
          <ac:chgData name="Muntasir Moon" userId="6969f6cb39cd1f38" providerId="LiveId" clId="{BF85747F-ECDE-4F4E-A381-E283C1B5E4F1}" dt="2024-03-09T17:37:11.185" v="2340" actId="1076"/>
          <ac:picMkLst>
            <pc:docMk/>
            <pc:sldMk cId="3098743109" sldId="315"/>
            <ac:picMk id="3" creationId="{57831E08-D082-4CD8-9219-B576F32B1140}"/>
          </ac:picMkLst>
        </pc:picChg>
        <pc:picChg chg="add mod">
          <ac:chgData name="Muntasir Moon" userId="6969f6cb39cd1f38" providerId="LiveId" clId="{BF85747F-ECDE-4F4E-A381-E283C1B5E4F1}" dt="2024-03-09T17:37:56.185" v="2345" actId="1076"/>
          <ac:picMkLst>
            <pc:docMk/>
            <pc:sldMk cId="3098743109" sldId="315"/>
            <ac:picMk id="5" creationId="{A8B495F8-767E-45FB-8E6C-DE4B9F5795B1}"/>
          </ac:picMkLst>
        </pc:picChg>
        <pc:picChg chg="add mod">
          <ac:chgData name="Muntasir Moon" userId="6969f6cb39cd1f38" providerId="LiveId" clId="{BF85747F-ECDE-4F4E-A381-E283C1B5E4F1}" dt="2024-03-09T17:37:58.801" v="2347" actId="1076"/>
          <ac:picMkLst>
            <pc:docMk/>
            <pc:sldMk cId="3098743109" sldId="315"/>
            <ac:picMk id="7" creationId="{8C87F612-BD06-4340-8B34-D13EE73C01B4}"/>
          </ac:picMkLst>
        </pc:picChg>
      </pc:sldChg>
      <pc:sldChg chg="addSp modSp add mod">
        <pc:chgData name="Muntasir Moon" userId="6969f6cb39cd1f38" providerId="LiveId" clId="{BF85747F-ECDE-4F4E-A381-E283C1B5E4F1}" dt="2024-03-09T17:38:13.761" v="2350" actId="14100"/>
        <pc:sldMkLst>
          <pc:docMk/>
          <pc:sldMk cId="4221963457" sldId="316"/>
        </pc:sldMkLst>
        <pc:picChg chg="add mod">
          <ac:chgData name="Muntasir Moon" userId="6969f6cb39cd1f38" providerId="LiveId" clId="{BF85747F-ECDE-4F4E-A381-E283C1B5E4F1}" dt="2024-03-09T17:38:13.761" v="2350" actId="14100"/>
          <ac:picMkLst>
            <pc:docMk/>
            <pc:sldMk cId="4221963457" sldId="316"/>
            <ac:picMk id="3" creationId="{D22488B5-17F2-40FE-9E02-FCA49D9D1862}"/>
          </ac:picMkLst>
        </pc:picChg>
      </pc:sldChg>
      <pc:sldChg chg="addSp modSp add mod">
        <pc:chgData name="Muntasir Moon" userId="6969f6cb39cd1f38" providerId="LiveId" clId="{BF85747F-ECDE-4F4E-A381-E283C1B5E4F1}" dt="2024-03-09T17:40:07.353" v="2363" actId="1076"/>
        <pc:sldMkLst>
          <pc:docMk/>
          <pc:sldMk cId="2155265457" sldId="317"/>
        </pc:sldMkLst>
        <pc:picChg chg="add mod">
          <ac:chgData name="Muntasir Moon" userId="6969f6cb39cd1f38" providerId="LiveId" clId="{BF85747F-ECDE-4F4E-A381-E283C1B5E4F1}" dt="2024-03-09T17:38:48.345" v="2353" actId="1076"/>
          <ac:picMkLst>
            <pc:docMk/>
            <pc:sldMk cId="2155265457" sldId="317"/>
            <ac:picMk id="3" creationId="{7B455A7E-48C0-4644-A068-BACFC716C7DA}"/>
          </ac:picMkLst>
        </pc:picChg>
        <pc:picChg chg="add mod">
          <ac:chgData name="Muntasir Moon" userId="6969f6cb39cd1f38" providerId="LiveId" clId="{BF85747F-ECDE-4F4E-A381-E283C1B5E4F1}" dt="2024-03-09T17:38:59.729" v="2355" actId="1076"/>
          <ac:picMkLst>
            <pc:docMk/>
            <pc:sldMk cId="2155265457" sldId="317"/>
            <ac:picMk id="5" creationId="{1F1ADA57-B07D-463A-BA54-C6C76428AEA7}"/>
          </ac:picMkLst>
        </pc:picChg>
        <pc:picChg chg="add mod">
          <ac:chgData name="Muntasir Moon" userId="6969f6cb39cd1f38" providerId="LiveId" clId="{BF85747F-ECDE-4F4E-A381-E283C1B5E4F1}" dt="2024-03-09T17:39:33.225" v="2359" actId="1076"/>
          <ac:picMkLst>
            <pc:docMk/>
            <pc:sldMk cId="2155265457" sldId="317"/>
            <ac:picMk id="7" creationId="{FFA1CE29-7963-47F3-A89D-287FA9E284F8}"/>
          </ac:picMkLst>
        </pc:picChg>
        <pc:picChg chg="add mod">
          <ac:chgData name="Muntasir Moon" userId="6969f6cb39cd1f38" providerId="LiveId" clId="{BF85747F-ECDE-4F4E-A381-E283C1B5E4F1}" dt="2024-03-09T17:40:07.353" v="2363" actId="1076"/>
          <ac:picMkLst>
            <pc:docMk/>
            <pc:sldMk cId="2155265457" sldId="317"/>
            <ac:picMk id="9" creationId="{6F33487C-3E33-47E9-81BB-8B00A4F1ED74}"/>
          </ac:picMkLst>
        </pc:picChg>
      </pc:sldChg>
      <pc:sldChg chg="addSp modSp add mod">
        <pc:chgData name="Muntasir Moon" userId="6969f6cb39cd1f38" providerId="LiveId" clId="{BF85747F-ECDE-4F4E-A381-E283C1B5E4F1}" dt="2024-03-09T17:40:30.357" v="2366" actId="14100"/>
        <pc:sldMkLst>
          <pc:docMk/>
          <pc:sldMk cId="1597400871" sldId="318"/>
        </pc:sldMkLst>
        <pc:picChg chg="add mod">
          <ac:chgData name="Muntasir Moon" userId="6969f6cb39cd1f38" providerId="LiveId" clId="{BF85747F-ECDE-4F4E-A381-E283C1B5E4F1}" dt="2024-03-09T17:40:30.357" v="2366" actId="14100"/>
          <ac:picMkLst>
            <pc:docMk/>
            <pc:sldMk cId="1597400871" sldId="318"/>
            <ac:picMk id="3" creationId="{95E29630-353B-4317-A3E8-0D500350CF42}"/>
          </ac:picMkLst>
        </pc:picChg>
      </pc:sldChg>
      <pc:sldChg chg="addSp modSp add mod">
        <pc:chgData name="Muntasir Moon" userId="6969f6cb39cd1f38" providerId="LiveId" clId="{BF85747F-ECDE-4F4E-A381-E283C1B5E4F1}" dt="2024-03-09T18:34:17.840" v="2371" actId="1076"/>
        <pc:sldMkLst>
          <pc:docMk/>
          <pc:sldMk cId="891538776" sldId="319"/>
        </pc:sldMkLst>
        <pc:picChg chg="add mod">
          <ac:chgData name="Muntasir Moon" userId="6969f6cb39cd1f38" providerId="LiveId" clId="{BF85747F-ECDE-4F4E-A381-E283C1B5E4F1}" dt="2024-03-09T18:33:52.979" v="2369" actId="14100"/>
          <ac:picMkLst>
            <pc:docMk/>
            <pc:sldMk cId="891538776" sldId="319"/>
            <ac:picMk id="3" creationId="{A7FE53DD-24B1-44F3-8167-96EDDFC4B8E6}"/>
          </ac:picMkLst>
        </pc:picChg>
        <pc:picChg chg="add mod">
          <ac:chgData name="Muntasir Moon" userId="6969f6cb39cd1f38" providerId="LiveId" clId="{BF85747F-ECDE-4F4E-A381-E283C1B5E4F1}" dt="2024-03-09T18:34:17.840" v="2371" actId="1076"/>
          <ac:picMkLst>
            <pc:docMk/>
            <pc:sldMk cId="891538776" sldId="319"/>
            <ac:picMk id="5" creationId="{7E759112-83AE-49B2-B48E-CCA3EF74BE7E}"/>
          </ac:picMkLst>
        </pc:picChg>
      </pc:sldChg>
      <pc:sldChg chg="addSp modSp add mod">
        <pc:chgData name="Muntasir Moon" userId="6969f6cb39cd1f38" providerId="LiveId" clId="{BF85747F-ECDE-4F4E-A381-E283C1B5E4F1}" dt="2024-03-09T18:34:41.371" v="2374" actId="14100"/>
        <pc:sldMkLst>
          <pc:docMk/>
          <pc:sldMk cId="2761460296" sldId="320"/>
        </pc:sldMkLst>
        <pc:picChg chg="add mod">
          <ac:chgData name="Muntasir Moon" userId="6969f6cb39cd1f38" providerId="LiveId" clId="{BF85747F-ECDE-4F4E-A381-E283C1B5E4F1}" dt="2024-03-09T18:34:41.371" v="2374" actId="14100"/>
          <ac:picMkLst>
            <pc:docMk/>
            <pc:sldMk cId="2761460296" sldId="320"/>
            <ac:picMk id="3" creationId="{0E4BC34C-64F3-484B-A59C-94B0D33D5D1B}"/>
          </ac:picMkLst>
        </pc:picChg>
      </pc:sldChg>
      <pc:sldChg chg="addSp modSp add mod">
        <pc:chgData name="Muntasir Moon" userId="6969f6cb39cd1f38" providerId="LiveId" clId="{BF85747F-ECDE-4F4E-A381-E283C1B5E4F1}" dt="2024-03-09T18:41:03.731" v="2397" actId="1076"/>
        <pc:sldMkLst>
          <pc:docMk/>
          <pc:sldMk cId="339536951" sldId="321"/>
        </pc:sldMkLst>
        <pc:picChg chg="add mod">
          <ac:chgData name="Muntasir Moon" userId="6969f6cb39cd1f38" providerId="LiveId" clId="{BF85747F-ECDE-4F4E-A381-E283C1B5E4F1}" dt="2024-03-09T18:36:29.109" v="2377" actId="14100"/>
          <ac:picMkLst>
            <pc:docMk/>
            <pc:sldMk cId="339536951" sldId="321"/>
            <ac:picMk id="3" creationId="{60D5704A-7EFB-4024-B0C5-389FA8D9DB6C}"/>
          </ac:picMkLst>
        </pc:picChg>
        <pc:picChg chg="add mod">
          <ac:chgData name="Muntasir Moon" userId="6969f6cb39cd1f38" providerId="LiveId" clId="{BF85747F-ECDE-4F4E-A381-E283C1B5E4F1}" dt="2024-03-09T18:39:21.208" v="2380" actId="1037"/>
          <ac:picMkLst>
            <pc:docMk/>
            <pc:sldMk cId="339536951" sldId="321"/>
            <ac:picMk id="5" creationId="{FF09635D-FFB7-4860-9C5F-A7F341865E13}"/>
          </ac:picMkLst>
        </pc:picChg>
        <pc:picChg chg="add mod modCrop">
          <ac:chgData name="Muntasir Moon" userId="6969f6cb39cd1f38" providerId="LiveId" clId="{BF85747F-ECDE-4F4E-A381-E283C1B5E4F1}" dt="2024-03-09T18:39:48.002" v="2385" actId="1076"/>
          <ac:picMkLst>
            <pc:docMk/>
            <pc:sldMk cId="339536951" sldId="321"/>
            <ac:picMk id="7" creationId="{BE9D7A25-C695-424C-A5D5-F21C562BD4CE}"/>
          </ac:picMkLst>
        </pc:picChg>
        <pc:picChg chg="add mod">
          <ac:chgData name="Muntasir Moon" userId="6969f6cb39cd1f38" providerId="LiveId" clId="{BF85747F-ECDE-4F4E-A381-E283C1B5E4F1}" dt="2024-03-09T18:40:00.843" v="2387" actId="1076"/>
          <ac:picMkLst>
            <pc:docMk/>
            <pc:sldMk cId="339536951" sldId="321"/>
            <ac:picMk id="9" creationId="{600E74EC-E761-4706-A895-A64B70EA82C6}"/>
          </ac:picMkLst>
        </pc:picChg>
        <pc:picChg chg="add mod">
          <ac:chgData name="Muntasir Moon" userId="6969f6cb39cd1f38" providerId="LiveId" clId="{BF85747F-ECDE-4F4E-A381-E283C1B5E4F1}" dt="2024-03-09T18:40:09.277" v="2389" actId="1076"/>
          <ac:picMkLst>
            <pc:docMk/>
            <pc:sldMk cId="339536951" sldId="321"/>
            <ac:picMk id="11" creationId="{65AC5539-1A01-4AE4-843B-2E2621947F9C}"/>
          </ac:picMkLst>
        </pc:picChg>
        <pc:picChg chg="add mod">
          <ac:chgData name="Muntasir Moon" userId="6969f6cb39cd1f38" providerId="LiveId" clId="{BF85747F-ECDE-4F4E-A381-E283C1B5E4F1}" dt="2024-03-09T18:40:20.723" v="2391" actId="1076"/>
          <ac:picMkLst>
            <pc:docMk/>
            <pc:sldMk cId="339536951" sldId="321"/>
            <ac:picMk id="13" creationId="{A601BBBC-8A6F-44D4-8DC3-D9CFB1DEDC57}"/>
          </ac:picMkLst>
        </pc:picChg>
        <pc:picChg chg="add mod">
          <ac:chgData name="Muntasir Moon" userId="6969f6cb39cd1f38" providerId="LiveId" clId="{BF85747F-ECDE-4F4E-A381-E283C1B5E4F1}" dt="2024-03-09T18:40:43.763" v="2393" actId="1076"/>
          <ac:picMkLst>
            <pc:docMk/>
            <pc:sldMk cId="339536951" sldId="321"/>
            <ac:picMk id="15" creationId="{72BA641A-B334-4D32-8A55-E9D6838F4D05}"/>
          </ac:picMkLst>
        </pc:picChg>
        <pc:picChg chg="add mod">
          <ac:chgData name="Muntasir Moon" userId="6969f6cb39cd1f38" providerId="LiveId" clId="{BF85747F-ECDE-4F4E-A381-E283C1B5E4F1}" dt="2024-03-09T18:40:53.794" v="2395" actId="1076"/>
          <ac:picMkLst>
            <pc:docMk/>
            <pc:sldMk cId="339536951" sldId="321"/>
            <ac:picMk id="17" creationId="{68A8A410-D369-4899-BCCA-8E472553FE29}"/>
          </ac:picMkLst>
        </pc:picChg>
        <pc:picChg chg="add mod">
          <ac:chgData name="Muntasir Moon" userId="6969f6cb39cd1f38" providerId="LiveId" clId="{BF85747F-ECDE-4F4E-A381-E283C1B5E4F1}" dt="2024-03-09T18:41:03.731" v="2397" actId="1076"/>
          <ac:picMkLst>
            <pc:docMk/>
            <pc:sldMk cId="339536951" sldId="321"/>
            <ac:picMk id="19" creationId="{50FD16AF-BDB3-4C44-A3D9-822F90A9E098}"/>
          </ac:picMkLst>
        </pc:picChg>
      </pc:sldChg>
      <pc:sldChg chg="addSp add mod">
        <pc:chgData name="Muntasir Moon" userId="6969f6cb39cd1f38" providerId="LiveId" clId="{BF85747F-ECDE-4F4E-A381-E283C1B5E4F1}" dt="2024-03-09T18:41:29.544" v="2398" actId="22"/>
        <pc:sldMkLst>
          <pc:docMk/>
          <pc:sldMk cId="2005594791" sldId="322"/>
        </pc:sldMkLst>
        <pc:picChg chg="add">
          <ac:chgData name="Muntasir Moon" userId="6969f6cb39cd1f38" providerId="LiveId" clId="{BF85747F-ECDE-4F4E-A381-E283C1B5E4F1}" dt="2024-03-09T18:41:29.544" v="2398" actId="22"/>
          <ac:picMkLst>
            <pc:docMk/>
            <pc:sldMk cId="2005594791" sldId="322"/>
            <ac:picMk id="3" creationId="{5BA43015-229A-4A85-A5A0-E662C90D22C1}"/>
          </ac:picMkLst>
        </pc:picChg>
      </pc:sldChg>
      <pc:sldChg chg="addSp modSp add mod">
        <pc:chgData name="Muntasir Moon" userId="6969f6cb39cd1f38" providerId="LiveId" clId="{BF85747F-ECDE-4F4E-A381-E283C1B5E4F1}" dt="2024-03-09T18:41:44.738" v="2401" actId="14100"/>
        <pc:sldMkLst>
          <pc:docMk/>
          <pc:sldMk cId="1101424774" sldId="323"/>
        </pc:sldMkLst>
        <pc:picChg chg="add mod">
          <ac:chgData name="Muntasir Moon" userId="6969f6cb39cd1f38" providerId="LiveId" clId="{BF85747F-ECDE-4F4E-A381-E283C1B5E4F1}" dt="2024-03-09T18:41:44.738" v="2401" actId="14100"/>
          <ac:picMkLst>
            <pc:docMk/>
            <pc:sldMk cId="1101424774" sldId="323"/>
            <ac:picMk id="3" creationId="{40D31CF4-0E03-4B53-A124-C13BFB6CD076}"/>
          </ac:picMkLst>
        </pc:picChg>
      </pc:sldChg>
      <pc:sldChg chg="addSp modSp add mod">
        <pc:chgData name="Muntasir Moon" userId="6969f6cb39cd1f38" providerId="LiveId" clId="{BF85747F-ECDE-4F4E-A381-E283C1B5E4F1}" dt="2024-03-09T18:42:11.931" v="2403" actId="1076"/>
        <pc:sldMkLst>
          <pc:docMk/>
          <pc:sldMk cId="1727779349" sldId="324"/>
        </pc:sldMkLst>
        <pc:picChg chg="add mod">
          <ac:chgData name="Muntasir Moon" userId="6969f6cb39cd1f38" providerId="LiveId" clId="{BF85747F-ECDE-4F4E-A381-E283C1B5E4F1}" dt="2024-03-09T18:42:11.931" v="2403" actId="1076"/>
          <ac:picMkLst>
            <pc:docMk/>
            <pc:sldMk cId="1727779349" sldId="324"/>
            <ac:picMk id="3" creationId="{A8B571F3-01C0-4C2F-AC7E-25B16568C034}"/>
          </ac:picMkLst>
        </pc:picChg>
      </pc:sldChg>
      <pc:sldChg chg="addSp modSp add mod">
        <pc:chgData name="Muntasir Moon" userId="6969f6cb39cd1f38" providerId="LiveId" clId="{BF85747F-ECDE-4F4E-A381-E283C1B5E4F1}" dt="2024-03-09T18:45:18.931" v="2427" actId="1076"/>
        <pc:sldMkLst>
          <pc:docMk/>
          <pc:sldMk cId="965915209" sldId="325"/>
        </pc:sldMkLst>
        <pc:picChg chg="add mod">
          <ac:chgData name="Muntasir Moon" userId="6969f6cb39cd1f38" providerId="LiveId" clId="{BF85747F-ECDE-4F4E-A381-E283C1B5E4F1}" dt="2024-03-09T18:45:06.835" v="2421" actId="1076"/>
          <ac:picMkLst>
            <pc:docMk/>
            <pc:sldMk cId="965915209" sldId="325"/>
            <ac:picMk id="3" creationId="{4163462E-A1C0-4A3F-96C4-DA230DDA7041}"/>
          </ac:picMkLst>
        </pc:picChg>
        <pc:picChg chg="add mod">
          <ac:chgData name="Muntasir Moon" userId="6969f6cb39cd1f38" providerId="LiveId" clId="{BF85747F-ECDE-4F4E-A381-E283C1B5E4F1}" dt="2024-03-09T18:45:08.915" v="2422" actId="1076"/>
          <ac:picMkLst>
            <pc:docMk/>
            <pc:sldMk cId="965915209" sldId="325"/>
            <ac:picMk id="5" creationId="{645A83C8-A36F-4110-BEEE-6758CA6A54DC}"/>
          </ac:picMkLst>
        </pc:picChg>
        <pc:picChg chg="add mod">
          <ac:chgData name="Muntasir Moon" userId="6969f6cb39cd1f38" providerId="LiveId" clId="{BF85747F-ECDE-4F4E-A381-E283C1B5E4F1}" dt="2024-03-09T18:45:14.955" v="2425" actId="1076"/>
          <ac:picMkLst>
            <pc:docMk/>
            <pc:sldMk cId="965915209" sldId="325"/>
            <ac:picMk id="7" creationId="{BA3B918A-76EA-43BF-A137-B8C0CB0E7D55}"/>
          </ac:picMkLst>
        </pc:picChg>
        <pc:picChg chg="add mod">
          <ac:chgData name="Muntasir Moon" userId="6969f6cb39cd1f38" providerId="LiveId" clId="{BF85747F-ECDE-4F4E-A381-E283C1B5E4F1}" dt="2024-03-09T18:45:13.442" v="2424" actId="1076"/>
          <ac:picMkLst>
            <pc:docMk/>
            <pc:sldMk cId="965915209" sldId="325"/>
            <ac:picMk id="9" creationId="{D0D56A3A-BAF6-4DF3-8726-67A1DDA5695A}"/>
          </ac:picMkLst>
        </pc:picChg>
        <pc:picChg chg="add mod">
          <ac:chgData name="Muntasir Moon" userId="6969f6cb39cd1f38" providerId="LiveId" clId="{BF85747F-ECDE-4F4E-A381-E283C1B5E4F1}" dt="2024-03-09T18:45:18.931" v="2427" actId="1076"/>
          <ac:picMkLst>
            <pc:docMk/>
            <pc:sldMk cId="965915209" sldId="325"/>
            <ac:picMk id="11" creationId="{7DB66A20-3ACE-49AC-84FB-06E60FBDCBF2}"/>
          </ac:picMkLst>
        </pc:picChg>
      </pc:sldChg>
      <pc:sldChg chg="addSp modSp add mod">
        <pc:chgData name="Muntasir Moon" userId="6969f6cb39cd1f38" providerId="LiveId" clId="{BF85747F-ECDE-4F4E-A381-E283C1B5E4F1}" dt="2024-03-09T18:45:25.954" v="2429" actId="1076"/>
        <pc:sldMkLst>
          <pc:docMk/>
          <pc:sldMk cId="434869144" sldId="326"/>
        </pc:sldMkLst>
        <pc:picChg chg="add mod">
          <ac:chgData name="Muntasir Moon" userId="6969f6cb39cd1f38" providerId="LiveId" clId="{BF85747F-ECDE-4F4E-A381-E283C1B5E4F1}" dt="2024-03-09T18:45:25.954" v="2429" actId="1076"/>
          <ac:picMkLst>
            <pc:docMk/>
            <pc:sldMk cId="434869144" sldId="326"/>
            <ac:picMk id="3" creationId="{B2ACA4DE-73C4-414A-B6E7-71EB7EC0A5C5}"/>
          </ac:picMkLst>
        </pc:picChg>
      </pc:sldChg>
      <pc:sldChg chg="addSp modSp add mod">
        <pc:chgData name="Muntasir Moon" userId="6969f6cb39cd1f38" providerId="LiveId" clId="{BF85747F-ECDE-4F4E-A381-E283C1B5E4F1}" dt="2024-03-09T18:48:18.506" v="2433" actId="1076"/>
        <pc:sldMkLst>
          <pc:docMk/>
          <pc:sldMk cId="3299640215" sldId="327"/>
        </pc:sldMkLst>
        <pc:picChg chg="add mod">
          <ac:chgData name="Muntasir Moon" userId="6969f6cb39cd1f38" providerId="LiveId" clId="{BF85747F-ECDE-4F4E-A381-E283C1B5E4F1}" dt="2024-03-09T18:48:18.506" v="2433" actId="1076"/>
          <ac:picMkLst>
            <pc:docMk/>
            <pc:sldMk cId="3299640215" sldId="327"/>
            <ac:picMk id="3" creationId="{90A32F8A-0F04-445F-A046-AED4B62FEAB0}"/>
          </ac:picMkLst>
        </pc:picChg>
      </pc:sldChg>
      <pc:sldChg chg="addSp add mod">
        <pc:chgData name="Muntasir Moon" userId="6969f6cb39cd1f38" providerId="LiveId" clId="{BF85747F-ECDE-4F4E-A381-E283C1B5E4F1}" dt="2024-03-09T18:53:31.739" v="2434" actId="22"/>
        <pc:sldMkLst>
          <pc:docMk/>
          <pc:sldMk cId="426808023" sldId="328"/>
        </pc:sldMkLst>
        <pc:picChg chg="add">
          <ac:chgData name="Muntasir Moon" userId="6969f6cb39cd1f38" providerId="LiveId" clId="{BF85747F-ECDE-4F4E-A381-E283C1B5E4F1}" dt="2024-03-09T18:53:31.739" v="2434" actId="22"/>
          <ac:picMkLst>
            <pc:docMk/>
            <pc:sldMk cId="426808023" sldId="328"/>
            <ac:picMk id="3" creationId="{965EA259-E3C8-4F3E-8756-2A0B6F760900}"/>
          </ac:picMkLst>
        </pc:picChg>
      </pc:sldChg>
      <pc:sldChg chg="addSp modSp add mod">
        <pc:chgData name="Muntasir Moon" userId="6969f6cb39cd1f38" providerId="LiveId" clId="{BF85747F-ECDE-4F4E-A381-E283C1B5E4F1}" dt="2024-03-09T19:06:59.177" v="2453" actId="14100"/>
        <pc:sldMkLst>
          <pc:docMk/>
          <pc:sldMk cId="1595923701" sldId="329"/>
        </pc:sldMkLst>
        <pc:picChg chg="add mod">
          <ac:chgData name="Muntasir Moon" userId="6969f6cb39cd1f38" providerId="LiveId" clId="{BF85747F-ECDE-4F4E-A381-E283C1B5E4F1}" dt="2024-03-09T19:06:59.177" v="2453" actId="14100"/>
          <ac:picMkLst>
            <pc:docMk/>
            <pc:sldMk cId="1595923701" sldId="329"/>
            <ac:picMk id="3" creationId="{988C6CDA-1564-45C1-A3E8-8DFD4FE3381E}"/>
          </ac:picMkLst>
        </pc:picChg>
      </pc:sldChg>
      <pc:sldChg chg="addSp modSp add mod">
        <pc:chgData name="Muntasir Moon" userId="6969f6cb39cd1f38" providerId="LiveId" clId="{BF85747F-ECDE-4F4E-A381-E283C1B5E4F1}" dt="2024-03-09T19:07:18.769" v="2457" actId="1076"/>
        <pc:sldMkLst>
          <pc:docMk/>
          <pc:sldMk cId="3293921273" sldId="330"/>
        </pc:sldMkLst>
        <pc:picChg chg="add mod">
          <ac:chgData name="Muntasir Moon" userId="6969f6cb39cd1f38" providerId="LiveId" clId="{BF85747F-ECDE-4F4E-A381-E283C1B5E4F1}" dt="2024-03-09T19:07:09.241" v="2455" actId="1076"/>
          <ac:picMkLst>
            <pc:docMk/>
            <pc:sldMk cId="3293921273" sldId="330"/>
            <ac:picMk id="3" creationId="{9247C649-5085-4C21-85A8-F88DC31B4300}"/>
          </ac:picMkLst>
        </pc:picChg>
        <pc:picChg chg="add mod">
          <ac:chgData name="Muntasir Moon" userId="6969f6cb39cd1f38" providerId="LiveId" clId="{BF85747F-ECDE-4F4E-A381-E283C1B5E4F1}" dt="2024-03-09T19:07:18.769" v="2457" actId="1076"/>
          <ac:picMkLst>
            <pc:docMk/>
            <pc:sldMk cId="3293921273" sldId="330"/>
            <ac:picMk id="5" creationId="{F7008A21-F9D6-4F6F-8079-90FEE61AAC6C}"/>
          </ac:picMkLst>
        </pc:picChg>
      </pc:sldChg>
      <pc:sldChg chg="addSp modSp new mod">
        <pc:chgData name="Muntasir Moon" userId="6969f6cb39cd1f38" providerId="LiveId" clId="{BF85747F-ECDE-4F4E-A381-E283C1B5E4F1}" dt="2024-03-09T18:58:07.546" v="2439" actId="14100"/>
        <pc:sldMkLst>
          <pc:docMk/>
          <pc:sldMk cId="997460335" sldId="331"/>
        </pc:sldMkLst>
        <pc:picChg chg="add mod">
          <ac:chgData name="Muntasir Moon" userId="6969f6cb39cd1f38" providerId="LiveId" clId="{BF85747F-ECDE-4F4E-A381-E283C1B5E4F1}" dt="2024-03-09T18:58:07.546" v="2439" actId="14100"/>
          <ac:picMkLst>
            <pc:docMk/>
            <pc:sldMk cId="997460335" sldId="331"/>
            <ac:picMk id="3" creationId="{4BF9A6C4-B90B-48D4-B199-50C7B60BC0C3}"/>
          </ac:picMkLst>
        </pc:picChg>
      </pc:sldChg>
      <pc:sldChg chg="addSp add mod">
        <pc:chgData name="Muntasir Moon" userId="6969f6cb39cd1f38" providerId="LiveId" clId="{BF85747F-ECDE-4F4E-A381-E283C1B5E4F1}" dt="2024-03-09T19:07:58.250" v="2458" actId="22"/>
        <pc:sldMkLst>
          <pc:docMk/>
          <pc:sldMk cId="2171610160" sldId="332"/>
        </pc:sldMkLst>
        <pc:picChg chg="add">
          <ac:chgData name="Muntasir Moon" userId="6969f6cb39cd1f38" providerId="LiveId" clId="{BF85747F-ECDE-4F4E-A381-E283C1B5E4F1}" dt="2024-03-09T19:07:58.250" v="2458" actId="22"/>
          <ac:picMkLst>
            <pc:docMk/>
            <pc:sldMk cId="2171610160" sldId="332"/>
            <ac:picMk id="3" creationId="{6B1A4DEB-F15E-4726-AD89-91E18EFEAEB7}"/>
          </ac:picMkLst>
        </pc:picChg>
      </pc:sldChg>
      <pc:sldChg chg="addSp modSp add mod">
        <pc:chgData name="Muntasir Moon" userId="6969f6cb39cd1f38" providerId="LiveId" clId="{BF85747F-ECDE-4F4E-A381-E283C1B5E4F1}" dt="2024-03-09T19:10:41.705" v="2465" actId="14100"/>
        <pc:sldMkLst>
          <pc:docMk/>
          <pc:sldMk cId="2026621366" sldId="333"/>
        </pc:sldMkLst>
        <pc:picChg chg="add mod">
          <ac:chgData name="Muntasir Moon" userId="6969f6cb39cd1f38" providerId="LiveId" clId="{BF85747F-ECDE-4F4E-A381-E283C1B5E4F1}" dt="2024-03-09T19:08:19.017" v="2460" actId="1076"/>
          <ac:picMkLst>
            <pc:docMk/>
            <pc:sldMk cId="2026621366" sldId="333"/>
            <ac:picMk id="3" creationId="{368452FE-BB25-4A59-9E0E-275B9FABAFEF}"/>
          </ac:picMkLst>
        </pc:picChg>
        <pc:picChg chg="add mod">
          <ac:chgData name="Muntasir Moon" userId="6969f6cb39cd1f38" providerId="LiveId" clId="{BF85747F-ECDE-4F4E-A381-E283C1B5E4F1}" dt="2024-03-09T19:08:30.153" v="2462" actId="1076"/>
          <ac:picMkLst>
            <pc:docMk/>
            <pc:sldMk cId="2026621366" sldId="333"/>
            <ac:picMk id="5" creationId="{837B9B89-EAFA-4D10-88FB-210B93DFF528}"/>
          </ac:picMkLst>
        </pc:picChg>
        <pc:picChg chg="add mod">
          <ac:chgData name="Muntasir Moon" userId="6969f6cb39cd1f38" providerId="LiveId" clId="{BF85747F-ECDE-4F4E-A381-E283C1B5E4F1}" dt="2024-03-09T19:10:41.705" v="2465" actId="14100"/>
          <ac:picMkLst>
            <pc:docMk/>
            <pc:sldMk cId="2026621366" sldId="333"/>
            <ac:picMk id="7" creationId="{A75CA3E3-47B3-412F-9CAB-477F960291EC}"/>
          </ac:picMkLst>
        </pc:picChg>
      </pc:sldChg>
      <pc:sldChg chg="addSp modSp add mod">
        <pc:chgData name="Muntasir Moon" userId="6969f6cb39cd1f38" providerId="LiveId" clId="{BF85747F-ECDE-4F4E-A381-E283C1B5E4F1}" dt="2024-03-09T19:12:56.145" v="2468" actId="14100"/>
        <pc:sldMkLst>
          <pc:docMk/>
          <pc:sldMk cId="2225707934" sldId="334"/>
        </pc:sldMkLst>
        <pc:picChg chg="add mod">
          <ac:chgData name="Muntasir Moon" userId="6969f6cb39cd1f38" providerId="LiveId" clId="{BF85747F-ECDE-4F4E-A381-E283C1B5E4F1}" dt="2024-03-09T19:12:56.145" v="2468" actId="14100"/>
          <ac:picMkLst>
            <pc:docMk/>
            <pc:sldMk cId="2225707934" sldId="334"/>
            <ac:picMk id="3" creationId="{187362A9-46DE-401A-8BB0-818E3AD26EA3}"/>
          </ac:picMkLst>
        </pc:picChg>
      </pc:sldChg>
      <pc:sldChg chg="addSp modSp add mod">
        <pc:chgData name="Muntasir Moon" userId="6969f6cb39cd1f38" providerId="LiveId" clId="{BF85747F-ECDE-4F4E-A381-E283C1B5E4F1}" dt="2024-03-09T19:18:37.232" v="2471" actId="14100"/>
        <pc:sldMkLst>
          <pc:docMk/>
          <pc:sldMk cId="4043437229" sldId="335"/>
        </pc:sldMkLst>
        <pc:picChg chg="add mod">
          <ac:chgData name="Muntasir Moon" userId="6969f6cb39cd1f38" providerId="LiveId" clId="{BF85747F-ECDE-4F4E-A381-E283C1B5E4F1}" dt="2024-03-09T19:18:37.232" v="2471" actId="14100"/>
          <ac:picMkLst>
            <pc:docMk/>
            <pc:sldMk cId="4043437229" sldId="335"/>
            <ac:picMk id="3" creationId="{26A5C920-DCBE-4FA0-BEC2-409F3A2314C1}"/>
          </ac:picMkLst>
        </pc:picChg>
      </pc:sldChg>
      <pc:sldChg chg="addSp modSp add mod">
        <pc:chgData name="Muntasir Moon" userId="6969f6cb39cd1f38" providerId="LiveId" clId="{BF85747F-ECDE-4F4E-A381-E283C1B5E4F1}" dt="2024-03-09T19:20:00.559" v="2474" actId="14100"/>
        <pc:sldMkLst>
          <pc:docMk/>
          <pc:sldMk cId="3486211167" sldId="336"/>
        </pc:sldMkLst>
        <pc:picChg chg="add mod">
          <ac:chgData name="Muntasir Moon" userId="6969f6cb39cd1f38" providerId="LiveId" clId="{BF85747F-ECDE-4F4E-A381-E283C1B5E4F1}" dt="2024-03-09T19:20:00.559" v="2474" actId="14100"/>
          <ac:picMkLst>
            <pc:docMk/>
            <pc:sldMk cId="3486211167" sldId="336"/>
            <ac:picMk id="3" creationId="{9712650E-B315-429E-A9C3-493053CFEC40}"/>
          </ac:picMkLst>
        </pc:picChg>
      </pc:sldChg>
      <pc:sldChg chg="addSp modSp add mod">
        <pc:chgData name="Muntasir Moon" userId="6969f6cb39cd1f38" providerId="LiveId" clId="{BF85747F-ECDE-4F4E-A381-E283C1B5E4F1}" dt="2024-03-09T19:29:29.015" v="2477" actId="14100"/>
        <pc:sldMkLst>
          <pc:docMk/>
          <pc:sldMk cId="1132989493" sldId="337"/>
        </pc:sldMkLst>
        <pc:picChg chg="add mod">
          <ac:chgData name="Muntasir Moon" userId="6969f6cb39cd1f38" providerId="LiveId" clId="{BF85747F-ECDE-4F4E-A381-E283C1B5E4F1}" dt="2024-03-09T19:29:29.015" v="2477" actId="14100"/>
          <ac:picMkLst>
            <pc:docMk/>
            <pc:sldMk cId="1132989493" sldId="337"/>
            <ac:picMk id="3" creationId="{6B170383-606D-4613-AD77-FD76FFCBD90C}"/>
          </ac:picMkLst>
        </pc:picChg>
      </pc:sldChg>
      <pc:sldChg chg="addSp modSp add mod">
        <pc:chgData name="Muntasir Moon" userId="6969f6cb39cd1f38" providerId="LiveId" clId="{BF85747F-ECDE-4F4E-A381-E283C1B5E4F1}" dt="2024-03-09T19:29:43.807" v="2481" actId="1076"/>
        <pc:sldMkLst>
          <pc:docMk/>
          <pc:sldMk cId="3322766090" sldId="338"/>
        </pc:sldMkLst>
        <pc:picChg chg="add mod">
          <ac:chgData name="Muntasir Moon" userId="6969f6cb39cd1f38" providerId="LiveId" clId="{BF85747F-ECDE-4F4E-A381-E283C1B5E4F1}" dt="2024-03-09T19:29:43.807" v="2481" actId="1076"/>
          <ac:picMkLst>
            <pc:docMk/>
            <pc:sldMk cId="3322766090" sldId="338"/>
            <ac:picMk id="3" creationId="{4DFF8607-85C5-48DF-B6A6-803238D29191}"/>
          </ac:picMkLst>
        </pc:picChg>
      </pc:sldChg>
      <pc:sldChg chg="addSp modSp add mod">
        <pc:chgData name="Muntasir Moon" userId="6969f6cb39cd1f38" providerId="LiveId" clId="{BF85747F-ECDE-4F4E-A381-E283C1B5E4F1}" dt="2024-03-09T19:30:06.703" v="2484" actId="14100"/>
        <pc:sldMkLst>
          <pc:docMk/>
          <pc:sldMk cId="1841073578" sldId="339"/>
        </pc:sldMkLst>
        <pc:picChg chg="add mod">
          <ac:chgData name="Muntasir Moon" userId="6969f6cb39cd1f38" providerId="LiveId" clId="{BF85747F-ECDE-4F4E-A381-E283C1B5E4F1}" dt="2024-03-09T19:30:06.703" v="2484" actId="14100"/>
          <ac:picMkLst>
            <pc:docMk/>
            <pc:sldMk cId="1841073578" sldId="339"/>
            <ac:picMk id="3" creationId="{9F74C887-7D67-4EFC-B5BB-C86EF9E3BDB6}"/>
          </ac:picMkLst>
        </pc:picChg>
      </pc:sldChg>
      <pc:sldChg chg="addSp modSp add mod">
        <pc:chgData name="Muntasir Moon" userId="6969f6cb39cd1f38" providerId="LiveId" clId="{BF85747F-ECDE-4F4E-A381-E283C1B5E4F1}" dt="2024-03-09T19:37:33.391" v="2491" actId="14100"/>
        <pc:sldMkLst>
          <pc:docMk/>
          <pc:sldMk cId="2553721920" sldId="340"/>
        </pc:sldMkLst>
        <pc:picChg chg="add mod">
          <ac:chgData name="Muntasir Moon" userId="6969f6cb39cd1f38" providerId="LiveId" clId="{BF85747F-ECDE-4F4E-A381-E283C1B5E4F1}" dt="2024-03-09T19:37:33.391" v="2491" actId="14100"/>
          <ac:picMkLst>
            <pc:docMk/>
            <pc:sldMk cId="2553721920" sldId="340"/>
            <ac:picMk id="3" creationId="{7D1ACE90-7D90-4BFE-AAC8-15E17DA7536B}"/>
          </ac:picMkLst>
        </pc:picChg>
      </pc:sldChg>
      <pc:sldChg chg="addSp modSp add mod">
        <pc:chgData name="Muntasir Moon" userId="6969f6cb39cd1f38" providerId="LiveId" clId="{BF85747F-ECDE-4F4E-A381-E283C1B5E4F1}" dt="2024-03-09T19:50:33.597" v="2507" actId="1076"/>
        <pc:sldMkLst>
          <pc:docMk/>
          <pc:sldMk cId="3099305845" sldId="341"/>
        </pc:sldMkLst>
        <pc:picChg chg="add mod">
          <ac:chgData name="Muntasir Moon" userId="6969f6cb39cd1f38" providerId="LiveId" clId="{BF85747F-ECDE-4F4E-A381-E283C1B5E4F1}" dt="2024-03-09T19:50:33.597" v="2507" actId="1076"/>
          <ac:picMkLst>
            <pc:docMk/>
            <pc:sldMk cId="3099305845" sldId="341"/>
            <ac:picMk id="3" creationId="{65F1D2B6-B03E-4625-8D8A-A735D7A2E8E8}"/>
          </ac:picMkLst>
        </pc:picChg>
      </pc:sldChg>
      <pc:sldChg chg="addSp modSp add mod">
        <pc:chgData name="Muntasir Moon" userId="6969f6cb39cd1f38" providerId="LiveId" clId="{BF85747F-ECDE-4F4E-A381-E283C1B5E4F1}" dt="2024-03-09T20:02:48.158" v="2517" actId="14100"/>
        <pc:sldMkLst>
          <pc:docMk/>
          <pc:sldMk cId="1809009353" sldId="342"/>
        </pc:sldMkLst>
        <pc:picChg chg="add mod">
          <ac:chgData name="Muntasir Moon" userId="6969f6cb39cd1f38" providerId="LiveId" clId="{BF85747F-ECDE-4F4E-A381-E283C1B5E4F1}" dt="2024-03-09T19:59:31.269" v="2514" actId="14100"/>
          <ac:picMkLst>
            <pc:docMk/>
            <pc:sldMk cId="1809009353" sldId="342"/>
            <ac:picMk id="3" creationId="{B6D7529E-A671-4F78-A1F5-133CC9BCBD31}"/>
          </ac:picMkLst>
        </pc:picChg>
        <pc:picChg chg="add mod">
          <ac:chgData name="Muntasir Moon" userId="6969f6cb39cd1f38" providerId="LiveId" clId="{BF85747F-ECDE-4F4E-A381-E283C1B5E4F1}" dt="2024-03-09T20:02:48.158" v="2517" actId="14100"/>
          <ac:picMkLst>
            <pc:docMk/>
            <pc:sldMk cId="1809009353" sldId="342"/>
            <ac:picMk id="5" creationId="{1841AFE0-6BB8-4765-BE66-969D1227EFEA}"/>
          </ac:picMkLst>
        </pc:picChg>
      </pc:sldChg>
      <pc:sldChg chg="addSp modSp add mod">
        <pc:chgData name="Muntasir Moon" userId="6969f6cb39cd1f38" providerId="LiveId" clId="{BF85747F-ECDE-4F4E-A381-E283C1B5E4F1}" dt="2024-03-09T19:38:19.190" v="2495" actId="1076"/>
        <pc:sldMkLst>
          <pc:docMk/>
          <pc:sldMk cId="1364781877" sldId="343"/>
        </pc:sldMkLst>
        <pc:picChg chg="add mod">
          <ac:chgData name="Muntasir Moon" userId="6969f6cb39cd1f38" providerId="LiveId" clId="{BF85747F-ECDE-4F4E-A381-E283C1B5E4F1}" dt="2024-03-09T19:38:19.190" v="2495" actId="1076"/>
          <ac:picMkLst>
            <pc:docMk/>
            <pc:sldMk cId="1364781877" sldId="343"/>
            <ac:picMk id="3" creationId="{E3AECE96-6532-474F-955E-BB549680358A}"/>
          </ac:picMkLst>
        </pc:picChg>
      </pc:sldChg>
      <pc:sldChg chg="addSp modSp add mod">
        <pc:chgData name="Muntasir Moon" userId="6969f6cb39cd1f38" providerId="LiveId" clId="{BF85747F-ECDE-4F4E-A381-E283C1B5E4F1}" dt="2024-03-09T19:39:54.158" v="2499" actId="14100"/>
        <pc:sldMkLst>
          <pc:docMk/>
          <pc:sldMk cId="2800635822" sldId="344"/>
        </pc:sldMkLst>
        <pc:picChg chg="add mod">
          <ac:chgData name="Muntasir Moon" userId="6969f6cb39cd1f38" providerId="LiveId" clId="{BF85747F-ECDE-4F4E-A381-E283C1B5E4F1}" dt="2024-03-09T19:39:54.158" v="2499" actId="14100"/>
          <ac:picMkLst>
            <pc:docMk/>
            <pc:sldMk cId="2800635822" sldId="344"/>
            <ac:picMk id="3" creationId="{16EAAC8A-273D-4004-A6B7-86F528F46ED8}"/>
          </ac:picMkLst>
        </pc:picChg>
      </pc:sldChg>
      <pc:sldChg chg="addSp modSp add mod">
        <pc:chgData name="Muntasir Moon" userId="6969f6cb39cd1f38" providerId="LiveId" clId="{BF85747F-ECDE-4F4E-A381-E283C1B5E4F1}" dt="2024-03-09T19:44:48.766" v="2502" actId="14100"/>
        <pc:sldMkLst>
          <pc:docMk/>
          <pc:sldMk cId="536845972" sldId="345"/>
        </pc:sldMkLst>
        <pc:picChg chg="add mod">
          <ac:chgData name="Muntasir Moon" userId="6969f6cb39cd1f38" providerId="LiveId" clId="{BF85747F-ECDE-4F4E-A381-E283C1B5E4F1}" dt="2024-03-09T19:44:48.766" v="2502" actId="14100"/>
          <ac:picMkLst>
            <pc:docMk/>
            <pc:sldMk cId="536845972" sldId="345"/>
            <ac:picMk id="3" creationId="{A9827046-F120-48A4-AAC0-4D3BFBE6AFB9}"/>
          </ac:picMkLst>
        </pc:picChg>
      </pc:sldChg>
      <pc:sldChg chg="addSp modSp add mod">
        <pc:chgData name="Muntasir Moon" userId="6969f6cb39cd1f38" providerId="LiveId" clId="{BF85747F-ECDE-4F4E-A381-E283C1B5E4F1}" dt="2024-03-09T19:48:45.942" v="2505" actId="14100"/>
        <pc:sldMkLst>
          <pc:docMk/>
          <pc:sldMk cId="1794783907" sldId="346"/>
        </pc:sldMkLst>
        <pc:picChg chg="add mod">
          <ac:chgData name="Muntasir Moon" userId="6969f6cb39cd1f38" providerId="LiveId" clId="{BF85747F-ECDE-4F4E-A381-E283C1B5E4F1}" dt="2024-03-09T19:48:45.942" v="2505" actId="14100"/>
          <ac:picMkLst>
            <pc:docMk/>
            <pc:sldMk cId="1794783907" sldId="346"/>
            <ac:picMk id="3" creationId="{D3939EC6-3183-40AA-8DB5-D5FF72564C56}"/>
          </ac:picMkLst>
        </pc:picChg>
      </pc:sldChg>
      <pc:sldChg chg="addSp modSp add mod">
        <pc:chgData name="Muntasir Moon" userId="6969f6cb39cd1f38" providerId="LiveId" clId="{BF85747F-ECDE-4F4E-A381-E283C1B5E4F1}" dt="2024-03-09T20:07:17.003" v="2524" actId="14100"/>
        <pc:sldMkLst>
          <pc:docMk/>
          <pc:sldMk cId="3000552489" sldId="347"/>
        </pc:sldMkLst>
        <pc:picChg chg="add mod">
          <ac:chgData name="Muntasir Moon" userId="6969f6cb39cd1f38" providerId="LiveId" clId="{BF85747F-ECDE-4F4E-A381-E283C1B5E4F1}" dt="2024-03-09T20:07:17.003" v="2524" actId="14100"/>
          <ac:picMkLst>
            <pc:docMk/>
            <pc:sldMk cId="3000552489" sldId="347"/>
            <ac:picMk id="3" creationId="{9F59A4EE-D284-4812-9095-30968F51399D}"/>
          </ac:picMkLst>
        </pc:picChg>
      </pc:sldChg>
      <pc:sldChg chg="add del ord">
        <pc:chgData name="Muntasir Moon" userId="6969f6cb39cd1f38" providerId="LiveId" clId="{BF85747F-ECDE-4F4E-A381-E283C1B5E4F1}" dt="2024-03-09T20:06:54.399" v="2522" actId="47"/>
        <pc:sldMkLst>
          <pc:docMk/>
          <pc:sldMk cId="572628933" sldId="348"/>
        </pc:sldMkLst>
      </pc:sldChg>
      <pc:sldChg chg="addSp modSp add mod ord">
        <pc:chgData name="Muntasir Moon" userId="6969f6cb39cd1f38" providerId="LiveId" clId="{BF85747F-ECDE-4F4E-A381-E283C1B5E4F1}" dt="2024-03-09T20:08:49.629" v="2529" actId="14100"/>
        <pc:sldMkLst>
          <pc:docMk/>
          <pc:sldMk cId="3529682699" sldId="349"/>
        </pc:sldMkLst>
        <pc:picChg chg="add mod">
          <ac:chgData name="Muntasir Moon" userId="6969f6cb39cd1f38" providerId="LiveId" clId="{BF85747F-ECDE-4F4E-A381-E283C1B5E4F1}" dt="2024-03-09T20:08:49.629" v="2529" actId="14100"/>
          <ac:picMkLst>
            <pc:docMk/>
            <pc:sldMk cId="3529682699" sldId="349"/>
            <ac:picMk id="3" creationId="{6784FD85-8277-4681-9955-133F578B931E}"/>
          </ac:picMkLst>
        </pc:picChg>
      </pc:sldChg>
      <pc:sldChg chg="addSp modSp add mod">
        <pc:chgData name="Muntasir Moon" userId="6969f6cb39cd1f38" providerId="LiveId" clId="{BF85747F-ECDE-4F4E-A381-E283C1B5E4F1}" dt="2024-03-09T20:09:42.093" v="2533" actId="1076"/>
        <pc:sldMkLst>
          <pc:docMk/>
          <pc:sldMk cId="2749921975" sldId="350"/>
        </pc:sldMkLst>
        <pc:picChg chg="add mod">
          <ac:chgData name="Muntasir Moon" userId="6969f6cb39cd1f38" providerId="LiveId" clId="{BF85747F-ECDE-4F4E-A381-E283C1B5E4F1}" dt="2024-03-09T20:09:42.093" v="2533" actId="1076"/>
          <ac:picMkLst>
            <pc:docMk/>
            <pc:sldMk cId="2749921975" sldId="350"/>
            <ac:picMk id="3" creationId="{E5F0BF8F-13EC-4656-9B58-6830495F7FA7}"/>
          </ac:picMkLst>
        </pc:picChg>
      </pc:sldChg>
      <pc:sldChg chg="addSp modSp new mod">
        <pc:chgData name="Muntasir Moon" userId="6969f6cb39cd1f38" providerId="LiveId" clId="{BF85747F-ECDE-4F4E-A381-E283C1B5E4F1}" dt="2024-03-09T20:16:22.076" v="2544" actId="1076"/>
        <pc:sldMkLst>
          <pc:docMk/>
          <pc:sldMk cId="114994970" sldId="351"/>
        </pc:sldMkLst>
        <pc:picChg chg="add mod">
          <ac:chgData name="Muntasir Moon" userId="6969f6cb39cd1f38" providerId="LiveId" clId="{BF85747F-ECDE-4F4E-A381-E283C1B5E4F1}" dt="2024-03-09T20:16:22.076" v="2544" actId="1076"/>
          <ac:picMkLst>
            <pc:docMk/>
            <pc:sldMk cId="114994970" sldId="351"/>
            <ac:picMk id="3" creationId="{913EE202-9480-4C55-8715-1F87A3647B5C}"/>
          </ac:picMkLst>
        </pc:picChg>
      </pc:sldChg>
      <pc:sldChg chg="add">
        <pc:chgData name="Muntasir Moon" userId="6969f6cb39cd1f38" providerId="LiveId" clId="{BF85747F-ECDE-4F4E-A381-E283C1B5E4F1}" dt="2024-03-09T20:10:28.812" v="2535"/>
        <pc:sldMkLst>
          <pc:docMk/>
          <pc:sldMk cId="2632010989" sldId="352"/>
        </pc:sldMkLst>
      </pc:sldChg>
      <pc:sldChg chg="add">
        <pc:chgData name="Muntasir Moon" userId="6969f6cb39cd1f38" providerId="LiveId" clId="{BF85747F-ECDE-4F4E-A381-E283C1B5E4F1}" dt="2024-03-09T20:10:29.072" v="2536"/>
        <pc:sldMkLst>
          <pc:docMk/>
          <pc:sldMk cId="2184560835" sldId="353"/>
        </pc:sldMkLst>
      </pc:sldChg>
      <pc:sldChg chg="add">
        <pc:chgData name="Muntasir Moon" userId="6969f6cb39cd1f38" providerId="LiveId" clId="{BF85747F-ECDE-4F4E-A381-E283C1B5E4F1}" dt="2024-03-09T20:10:29.282" v="2537"/>
        <pc:sldMkLst>
          <pc:docMk/>
          <pc:sldMk cId="3856215383" sldId="354"/>
        </pc:sldMkLst>
      </pc:sldChg>
      <pc:sldChg chg="addSp modSp add mod">
        <pc:chgData name="Muntasir Moon" userId="6969f6cb39cd1f38" providerId="LiveId" clId="{BF85747F-ECDE-4F4E-A381-E283C1B5E4F1}" dt="2024-03-09T20:14:52.700" v="2540" actId="1076"/>
        <pc:sldMkLst>
          <pc:docMk/>
          <pc:sldMk cId="666993487" sldId="355"/>
        </pc:sldMkLst>
        <pc:picChg chg="add mod">
          <ac:chgData name="Muntasir Moon" userId="6969f6cb39cd1f38" providerId="LiveId" clId="{BF85747F-ECDE-4F4E-A381-E283C1B5E4F1}" dt="2024-03-09T20:14:52.700" v="2540" actId="1076"/>
          <ac:picMkLst>
            <pc:docMk/>
            <pc:sldMk cId="666993487" sldId="355"/>
            <ac:picMk id="3" creationId="{E951374F-5537-427B-B65C-9FAD4A2FD3A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F02D-471B-4873-B52D-7C3DE10A2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8FE83-14F6-4073-A37D-C1D99165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665CB-264A-4AC0-A751-A44F3787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DA87-108C-4D7B-A764-DF64566F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C8DF0-23C1-4BAF-A941-4138BCF5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2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FC886-F7CE-4667-A283-01B2D41F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C8690-3944-4AD6-B6C7-343BC07C4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AC98B-1DD6-4F33-A2DB-9484301E4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79A16-6D9C-4CB7-8AE5-41612480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997E-D178-472C-9CB8-D1596852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4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9F501-4C05-4545-A659-20332E8B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7E272-C60F-43E4-ADCD-B621DACFC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3515-7DF3-484C-B905-FE8ABD71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6ECF-9F24-4362-A527-CFD8E787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475F3-3B90-4185-BB7D-4AFFF184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91B0-F019-49A4-907D-FBE0D289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8A43-D3C1-4785-A227-DD1EBE0FE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3CD13-1491-4F99-9081-B86D89E4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E35F-2C04-4612-A073-7154084D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8D83-0A2E-4B3A-BC59-0EC201EA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9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BD05-C3E5-4FC2-945F-CCFC3857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56EE7-152B-4B7B-B3BB-F84FBAC05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0D8A-56F3-404D-96E6-EC37B89D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751D1-E328-48D7-A90D-9DA65A2C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36150-4C2D-4368-A485-F5B985C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3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D7A7-7B93-4904-A430-63CCAF3F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CAC5-160C-4B5E-AD38-E04B0AB06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225D6-9504-4B12-9931-E6D210918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16B6F-4FF2-466D-A15C-12C8016A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AED33-7BE2-455B-910A-3011C1B3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DEBBB-68BC-44AE-B3F8-F8989C6E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E66-375D-4845-95C1-9966DFC4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D558F-1818-4C85-811F-8F2EBBAB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95838-C293-4459-8A11-A003A83E7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4D4CC-9D82-474A-A958-A0A685A3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6421A-EDC3-45C7-A8C3-305058223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BA738-7DC4-4743-A6A4-B59AAA04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56A79-B505-4F4F-A2A5-18492ECE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BAD0E-3C77-4288-B790-97C2B3A5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9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317C-7A47-4AD9-90AA-09F6FE44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D4470-F5BC-4F2B-A803-C225C5A0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39E94-D09F-4733-A325-28D8CA3B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9E783-455E-4FC3-A9D9-0A4B22EA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02511-ED02-4A46-B51E-1864D0F9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98163-A2E1-4818-8135-8A9FC794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E2FA8-9C82-4E7A-9B72-90BFDA8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6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81A3-934F-449F-ACB9-F5193D57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EBB8-8C87-4320-8AEE-4EE31E2B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D618E-644D-42AC-B83E-1D327A027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2D8A-D6C2-40C5-B0FF-EB918BE9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F3C73-60F0-4970-84DE-7EA3B6B1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258CD-B14F-4EC9-AB46-D5038BDF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7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875E-F89F-49FF-8125-4677F213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885FF-CC25-4E6D-B6DC-CAD0A2450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E6971-759A-475E-BA96-F091C5C82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F60F3-7D3B-4E41-B415-C26625BE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AD848-7CF3-40E6-AD4D-9468A2D9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A3C4-7150-4544-992F-FE3AD368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0DC7D-FC84-4112-85EC-FB808AED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2B61-2C79-41A8-8522-3A9E5665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99596-B7C3-4013-9CFF-40FDB84A5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9F77-BC7D-421A-8DAD-76FBB3B9FA4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8717A-9DD2-4D31-AB02-A24DFD8F0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033F8-E3DE-4943-B7E3-A2676D379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DBD32-7BC9-4FCD-AA14-F3CE275E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4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43AED-DEBA-4B53-8B7D-F24541BD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0" y="627837"/>
            <a:ext cx="10673071" cy="50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3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E3242-B360-49A5-B0E7-39F3007A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71239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92F8D-1A48-4CE8-B352-459FFA17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7" y="0"/>
            <a:ext cx="11344825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8CDCF-F06A-4977-A577-FE1492D2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240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489F0-BCF6-41F5-B8CE-5E64B7ED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6" y="1860830"/>
            <a:ext cx="7491971" cy="259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75077-A597-4092-A700-0667CD09F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88" y="4668340"/>
            <a:ext cx="5401429" cy="981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B7535-8032-4C86-AD0A-170CFA244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12" y="4754077"/>
            <a:ext cx="5382376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31270-B0F2-4813-9405-6DB7CE6CC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45" y="5947957"/>
            <a:ext cx="537285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3E4D0-6C7F-4DB7-92C2-15C7A7C6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7218" cy="66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100C0-6F5C-4593-813B-54AFBB3B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0569" cy="50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1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FE65D-AB08-41E3-BE09-54453D42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4270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5FDE7-289C-4C4D-BEE5-23429221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12" y="545690"/>
            <a:ext cx="10646297" cy="5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7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00FA2-9793-45A2-A7E1-E115DB4CB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1290339"/>
            <a:ext cx="9373908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3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DA9B5-5402-4555-ADF2-53510FC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22" y="677264"/>
            <a:ext cx="8786177" cy="49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57CAC-D814-46FE-AC17-16CEEA6E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44460" cy="57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9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84080-9904-46DF-BC27-1390DD1B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62"/>
            <a:ext cx="11822804" cy="336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51B1F-C580-4B6D-9111-282C8C8D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78" y="3685185"/>
            <a:ext cx="11182459" cy="17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0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AD329-3866-4461-A9A1-507D6D0E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16676" cy="3185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114FF-5E3A-4054-B895-FCE0B18F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1697559" cy="10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8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E4929-F27C-461A-A0C4-13D4B5B1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2" y="0"/>
            <a:ext cx="11857218" cy="41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9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1B4DE-5C36-4AEE-9EFD-15E16A59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74" y="784398"/>
            <a:ext cx="925959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8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6953-629B-4409-9B4D-C2B875E1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8737" cy="2051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D9562-7305-4A4B-A649-2BD94259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8963"/>
            <a:ext cx="10544389" cy="20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05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35A77-C447-4F5B-81A5-F05A9B32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766391"/>
            <a:ext cx="11126753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6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F3B26-1023-445F-9588-BA4959F0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1" y="504417"/>
            <a:ext cx="9378639" cy="38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13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3B135-DC87-499E-A7C5-CEDDF4E3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0723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4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B345C-B43D-49B6-B045-7734A7E9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110"/>
            <a:ext cx="12008654" cy="47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577A4-A562-43FC-8B4A-CC45F6F2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690433" cy="266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F20A0-077B-42CC-8FD4-C3E59CBC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9058"/>
            <a:ext cx="12005085" cy="2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1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9A627-70E7-4356-89BA-9F65D8FB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398" cy="2026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71E53-1B4A-4604-A539-7DA0AB06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75" y="2333471"/>
            <a:ext cx="10252746" cy="24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2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CA37-03B2-4A7D-B7D6-1B4EBCC25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917909" cy="321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9A3FB-6457-467C-BC8B-F9A7E801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4" y="3429000"/>
            <a:ext cx="10740032" cy="16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33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391FC-282A-4737-AAA5-D363323F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38563" cy="1433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7F611-BEA5-4F93-9A17-49668EF18687}"/>
              </a:ext>
            </a:extLst>
          </p:cNvPr>
          <p:cNvSpPr txBox="1"/>
          <p:nvPr/>
        </p:nvSpPr>
        <p:spPr>
          <a:xfrm>
            <a:off x="-1" y="1433384"/>
            <a:ext cx="1102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Cpu</a:t>
            </a:r>
            <a:r>
              <a:rPr lang="en-US" sz="2800" dirty="0"/>
              <a:t> -&gt; printer. Don’t know is </a:t>
            </a:r>
            <a:r>
              <a:rPr lang="en-US" sz="2800" dirty="0" err="1"/>
              <a:t>recived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287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459129-2645-4783-8B90-7167D0315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26" y="678978"/>
            <a:ext cx="7575734" cy="530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96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78ECC-9795-492F-BC8D-27C9B4760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" y="382714"/>
            <a:ext cx="10048057" cy="60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83F23-6141-40B6-A60E-7D21E3E51A1C}"/>
              </a:ext>
            </a:extLst>
          </p:cNvPr>
          <p:cNvSpPr txBox="1"/>
          <p:nvPr/>
        </p:nvSpPr>
        <p:spPr>
          <a:xfrm>
            <a:off x="543696" y="1062680"/>
            <a:ext cx="93169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sz="4400" dirty="0"/>
              <a:t>.Data bus e data </a:t>
            </a:r>
            <a:r>
              <a:rPr lang="en-US" sz="4400" dirty="0" err="1"/>
              <a:t>rakhse</a:t>
            </a:r>
            <a:endParaRPr lang="en-US" sz="4400" dirty="0"/>
          </a:p>
          <a:p>
            <a:r>
              <a:rPr lang="en-US" sz="4400" dirty="0"/>
              <a:t>2. </a:t>
            </a:r>
            <a:r>
              <a:rPr lang="en-US" sz="4400" dirty="0" err="1"/>
              <a:t>Erpor</a:t>
            </a:r>
            <a:r>
              <a:rPr lang="en-US" sz="4400" dirty="0"/>
              <a:t> control signal activated </a:t>
            </a:r>
            <a:r>
              <a:rPr lang="en-US" sz="4400" dirty="0" err="1"/>
              <a:t>ami</a:t>
            </a:r>
            <a:r>
              <a:rPr lang="en-US" sz="4400" dirty="0"/>
              <a:t> data </a:t>
            </a:r>
            <a:r>
              <a:rPr lang="en-US" sz="4400" dirty="0" err="1"/>
              <a:t>pahachhi</a:t>
            </a:r>
            <a:endParaRPr lang="en-US" sz="4400" dirty="0"/>
          </a:p>
          <a:p>
            <a:r>
              <a:rPr lang="en-US" sz="4400" dirty="0"/>
              <a:t>3. </a:t>
            </a:r>
            <a:r>
              <a:rPr lang="en-US" sz="4400" dirty="0" err="1"/>
              <a:t>Kichu</a:t>
            </a:r>
            <a:r>
              <a:rPr lang="en-US" sz="4400" dirty="0"/>
              <a:t> second por strobe signal </a:t>
            </a:r>
            <a:r>
              <a:rPr lang="en-US" sz="4400" dirty="0" err="1"/>
              <a:t>sorai</a:t>
            </a:r>
            <a:r>
              <a:rPr lang="en-US" sz="4400" dirty="0"/>
              <a:t> </a:t>
            </a:r>
            <a:r>
              <a:rPr lang="en-US" sz="4400" dirty="0" err="1"/>
              <a:t>nilo</a:t>
            </a:r>
            <a:r>
              <a:rPr lang="en-US" sz="4400" dirty="0"/>
              <a:t> </a:t>
            </a:r>
            <a:r>
              <a:rPr lang="en-US" sz="4400" dirty="0" err="1"/>
              <a:t>erpor</a:t>
            </a:r>
            <a:r>
              <a:rPr lang="en-US" sz="4400" dirty="0"/>
              <a:t> data o </a:t>
            </a:r>
            <a:r>
              <a:rPr lang="en-US" sz="4400" dirty="0" err="1"/>
              <a:t>sorai</a:t>
            </a:r>
            <a:r>
              <a:rPr lang="en-US" sz="4400" dirty="0"/>
              <a:t> </a:t>
            </a:r>
            <a:r>
              <a:rPr lang="en-US" sz="4400" dirty="0" err="1"/>
              <a:t>nilo</a:t>
            </a:r>
            <a:r>
              <a:rPr lang="en-US" sz="4400" dirty="0"/>
              <a:t> without </a:t>
            </a:r>
            <a:r>
              <a:rPr lang="en-US" sz="4400" dirty="0" err="1"/>
              <a:t>janlo</a:t>
            </a:r>
            <a:r>
              <a:rPr lang="en-US" sz="4400" dirty="0"/>
              <a:t> ki destination data </a:t>
            </a:r>
            <a:r>
              <a:rPr lang="en-US" sz="4400" dirty="0" err="1"/>
              <a:t>pailo</a:t>
            </a:r>
            <a:r>
              <a:rPr lang="en-US" sz="4400" dirty="0"/>
              <a:t> ki </a:t>
            </a:r>
            <a:r>
              <a:rPr lang="en-US" sz="4400" dirty="0" err="1"/>
              <a:t>pailo</a:t>
            </a:r>
            <a:r>
              <a:rPr lang="en-US" sz="4400" dirty="0"/>
              <a:t> </a:t>
            </a:r>
            <a:r>
              <a:rPr lang="en-US" sz="4400" dirty="0" err="1"/>
              <a:t>na</a:t>
            </a:r>
            <a:r>
              <a:rPr lang="en-US" sz="4400" dirty="0"/>
              <a:t>, eta </a:t>
            </a:r>
            <a:r>
              <a:rPr lang="en-US" sz="4400" dirty="0" err="1"/>
              <a:t>shudhu</a:t>
            </a:r>
            <a:r>
              <a:rPr lang="en-US" sz="4400" dirty="0"/>
              <a:t> assume </a:t>
            </a:r>
            <a:r>
              <a:rPr lang="en-US" sz="4400" dirty="0" err="1"/>
              <a:t>korche</a:t>
            </a:r>
            <a:r>
              <a:rPr lang="en-US" sz="4400" dirty="0"/>
              <a:t> je paise</a:t>
            </a:r>
          </a:p>
        </p:txBody>
      </p:sp>
    </p:spTree>
    <p:extLst>
      <p:ext uri="{BB962C8B-B14F-4D97-AF65-F5344CB8AC3E}">
        <p14:creationId xmlns:p14="http://schemas.microsoft.com/office/powerpoint/2010/main" val="3788654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683E8-D7B3-4C82-ACE0-288F8CDA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8716" cy="27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9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C1EC4-81D4-4561-A693-14DD02414C17}"/>
              </a:ext>
            </a:extLst>
          </p:cNvPr>
          <p:cNvSpPr txBox="1"/>
          <p:nvPr/>
        </p:nvSpPr>
        <p:spPr>
          <a:xfrm>
            <a:off x="197708" y="420130"/>
            <a:ext cx="1199429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/>
              <a:t>Prothom e source signal activate </a:t>
            </a:r>
            <a:r>
              <a:rPr lang="en-US" sz="4400" dirty="0" err="1"/>
              <a:t>holo</a:t>
            </a:r>
            <a:r>
              <a:rPr lang="en-US" sz="4400" dirty="0"/>
              <a:t> by destination</a:t>
            </a:r>
          </a:p>
          <a:p>
            <a:pPr marL="342900" indent="-342900">
              <a:buAutoNum type="arabicPeriod"/>
            </a:pPr>
            <a:r>
              <a:rPr lang="en-US" sz="4400" dirty="0" err="1"/>
              <a:t>Kichu</a:t>
            </a:r>
            <a:r>
              <a:rPr lang="en-US" sz="4400" dirty="0"/>
              <a:t> time por </a:t>
            </a:r>
            <a:r>
              <a:rPr lang="en-US" sz="4400" dirty="0" err="1"/>
              <a:t>souce</a:t>
            </a:r>
            <a:r>
              <a:rPr lang="en-US" sz="4400" dirty="0"/>
              <a:t> signal </a:t>
            </a:r>
            <a:r>
              <a:rPr lang="en-US" sz="4400" dirty="0" err="1"/>
              <a:t>pele</a:t>
            </a:r>
            <a:r>
              <a:rPr lang="en-US" sz="4400" dirty="0"/>
              <a:t> data </a:t>
            </a:r>
            <a:r>
              <a:rPr lang="en-US" sz="4400" dirty="0" err="1"/>
              <a:t>rekhe</a:t>
            </a:r>
            <a:r>
              <a:rPr lang="en-US" sz="4400" dirty="0"/>
              <a:t> </a:t>
            </a:r>
            <a:r>
              <a:rPr lang="en-US" sz="4400" dirty="0" err="1"/>
              <a:t>dilo</a:t>
            </a:r>
            <a:r>
              <a:rPr lang="en-US" sz="4400" dirty="0"/>
              <a:t>  data bus e, </a:t>
            </a:r>
            <a:r>
              <a:rPr lang="en-US" sz="4400" dirty="0" err="1"/>
              <a:t>jokhon</a:t>
            </a:r>
            <a:r>
              <a:rPr lang="en-US" sz="4400" dirty="0"/>
              <a:t> e destination off kore </a:t>
            </a:r>
            <a:r>
              <a:rPr lang="en-US" sz="4400" dirty="0" err="1"/>
              <a:t>dibe</a:t>
            </a:r>
            <a:r>
              <a:rPr lang="en-US" sz="4400" dirty="0"/>
              <a:t> strobe /signal ,source o  off kore or clear kore </a:t>
            </a:r>
            <a:r>
              <a:rPr lang="en-US" sz="4400" dirty="0" err="1"/>
              <a:t>dibe</a:t>
            </a:r>
            <a:r>
              <a:rPr lang="en-US" sz="4400" dirty="0"/>
              <a:t> data without knowing paise data source kina </a:t>
            </a:r>
            <a:r>
              <a:rPr lang="en-US" sz="4400" dirty="0" err="1"/>
              <a:t>aar</a:t>
            </a:r>
            <a:r>
              <a:rPr lang="en-US" sz="4400" dirty="0"/>
              <a:t> destination o assume </a:t>
            </a:r>
            <a:r>
              <a:rPr lang="en-US" sz="4400" dirty="0" err="1"/>
              <a:t>korbe</a:t>
            </a:r>
            <a:r>
              <a:rPr lang="en-US" sz="4400" dirty="0"/>
              <a:t> </a:t>
            </a:r>
            <a:r>
              <a:rPr lang="en-US" sz="4400" dirty="0" err="1"/>
              <a:t>ey</a:t>
            </a:r>
            <a:r>
              <a:rPr lang="en-US" sz="4400" dirty="0"/>
              <a:t> time e </a:t>
            </a:r>
            <a:r>
              <a:rPr lang="en-US" sz="4400" dirty="0" err="1"/>
              <a:t>pathai</a:t>
            </a:r>
            <a:r>
              <a:rPr lang="en-US" sz="4400" dirty="0"/>
              <a:t> </a:t>
            </a:r>
            <a:r>
              <a:rPr lang="en-US" sz="4400" dirty="0" err="1"/>
              <a:t>dise</a:t>
            </a:r>
            <a:r>
              <a:rPr lang="en-US" sz="4400" dirty="0"/>
              <a:t> source data</a:t>
            </a:r>
          </a:p>
        </p:txBody>
      </p:sp>
    </p:spTree>
    <p:extLst>
      <p:ext uri="{BB962C8B-B14F-4D97-AF65-F5344CB8AC3E}">
        <p14:creationId xmlns:p14="http://schemas.microsoft.com/office/powerpoint/2010/main" val="428652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6A912-3951-4A44-9202-5473FD193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3" y="1100838"/>
            <a:ext cx="11557740" cy="36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10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6F9A7-CC3E-4C64-8B91-632F39E8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106"/>
            <a:ext cx="11527196" cy="46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2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9D3ED-4058-4262-BF04-7668AFB2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8" y="372275"/>
            <a:ext cx="11419317" cy="41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3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B7C71-CBC3-4D47-B136-F7939C46FB14}"/>
              </a:ext>
            </a:extLst>
          </p:cNvPr>
          <p:cNvSpPr txBox="1"/>
          <p:nvPr/>
        </p:nvSpPr>
        <p:spPr>
          <a:xfrm>
            <a:off x="197708" y="370703"/>
            <a:ext cx="1199429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1.Source data bus e data </a:t>
            </a:r>
            <a:r>
              <a:rPr lang="en-US" sz="4800" dirty="0" err="1"/>
              <a:t>rakhlo</a:t>
            </a:r>
            <a:endParaRPr lang="en-US" sz="4800" dirty="0"/>
          </a:p>
          <a:p>
            <a:r>
              <a:rPr lang="en-US" sz="4800" dirty="0"/>
              <a:t>2.Erpor </a:t>
            </a:r>
            <a:r>
              <a:rPr lang="en-US" sz="4800" dirty="0" err="1"/>
              <a:t>dta</a:t>
            </a:r>
            <a:r>
              <a:rPr lang="en-US" sz="4800" dirty="0"/>
              <a:t> valid </a:t>
            </a:r>
            <a:r>
              <a:rPr lang="en-US" sz="4800" dirty="0" err="1"/>
              <a:t>ke</a:t>
            </a:r>
            <a:r>
              <a:rPr lang="en-US" sz="4800" dirty="0"/>
              <a:t> activate </a:t>
            </a:r>
            <a:r>
              <a:rPr lang="en-US" sz="4800" dirty="0" err="1"/>
              <a:t>korlo</a:t>
            </a:r>
            <a:r>
              <a:rPr lang="en-US" sz="4800" dirty="0"/>
              <a:t> inform </a:t>
            </a:r>
            <a:r>
              <a:rPr lang="en-US" sz="4800" dirty="0" err="1"/>
              <a:t>korar</a:t>
            </a:r>
            <a:r>
              <a:rPr lang="en-US" sz="4800" dirty="0"/>
              <a:t> </a:t>
            </a:r>
            <a:r>
              <a:rPr lang="en-US" sz="4800" dirty="0" err="1"/>
              <a:t>jonno</a:t>
            </a:r>
            <a:r>
              <a:rPr lang="en-US" sz="4800" dirty="0"/>
              <a:t> je </a:t>
            </a:r>
            <a:r>
              <a:rPr lang="en-US" sz="4800" dirty="0" err="1"/>
              <a:t>ami</a:t>
            </a:r>
            <a:r>
              <a:rPr lang="en-US" sz="4800" dirty="0"/>
              <a:t> data </a:t>
            </a:r>
            <a:r>
              <a:rPr lang="en-US" sz="4800" dirty="0" err="1"/>
              <a:t>pathacchi</a:t>
            </a:r>
            <a:r>
              <a:rPr lang="en-US" sz="4800" dirty="0"/>
              <a:t>,</a:t>
            </a:r>
          </a:p>
          <a:p>
            <a:r>
              <a:rPr lang="en-US" sz="4800" dirty="0"/>
              <a:t>3.Epor data valid signal </a:t>
            </a:r>
            <a:r>
              <a:rPr lang="en-US" sz="4800" dirty="0" err="1"/>
              <a:t>pele</a:t>
            </a:r>
            <a:r>
              <a:rPr lang="en-US" sz="4800" dirty="0"/>
              <a:t> data receive kore data accepted signal </a:t>
            </a:r>
            <a:r>
              <a:rPr lang="en-US" sz="4800" dirty="0" err="1"/>
              <a:t>pathabe</a:t>
            </a:r>
            <a:endParaRPr lang="en-US" sz="4800" dirty="0"/>
          </a:p>
          <a:p>
            <a:r>
              <a:rPr lang="en-US" sz="4800" dirty="0" err="1"/>
              <a:t>Jokhon</a:t>
            </a:r>
            <a:r>
              <a:rPr lang="en-US" sz="4800" dirty="0"/>
              <a:t> source </a:t>
            </a:r>
            <a:r>
              <a:rPr lang="en-US" sz="4800" dirty="0" err="1"/>
              <a:t>source</a:t>
            </a:r>
            <a:r>
              <a:rPr lang="en-US" sz="4800" dirty="0"/>
              <a:t> accepted signal </a:t>
            </a:r>
            <a:r>
              <a:rPr lang="en-US" sz="4800" dirty="0" err="1"/>
              <a:t>pele</a:t>
            </a:r>
            <a:r>
              <a:rPr lang="en-US" sz="4800" dirty="0"/>
              <a:t> data bus </a:t>
            </a:r>
            <a:r>
              <a:rPr lang="en-US" sz="4800" dirty="0" err="1"/>
              <a:t>theke</a:t>
            </a:r>
            <a:r>
              <a:rPr lang="en-US" sz="4800" dirty="0"/>
              <a:t> data </a:t>
            </a:r>
            <a:r>
              <a:rPr lang="en-US" sz="4800" dirty="0" err="1"/>
              <a:t>sorabe</a:t>
            </a:r>
            <a:r>
              <a:rPr lang="en-US" sz="4800" dirty="0"/>
              <a:t> data valid </a:t>
            </a:r>
            <a:r>
              <a:rPr lang="en-US" sz="4800" dirty="0" err="1"/>
              <a:t>ke</a:t>
            </a:r>
            <a:r>
              <a:rPr lang="en-US" sz="4800" dirty="0"/>
              <a:t> deactivate </a:t>
            </a:r>
            <a:r>
              <a:rPr lang="en-US" sz="4800" dirty="0" err="1"/>
              <a:t>korbe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6057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E1B46-EDE3-484E-B285-491D4701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44709" cy="4695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AEEC88-AF8E-432D-9BD7-7629C0FFC286}"/>
              </a:ext>
            </a:extLst>
          </p:cNvPr>
          <p:cNvSpPr txBox="1"/>
          <p:nvPr/>
        </p:nvSpPr>
        <p:spPr>
          <a:xfrm>
            <a:off x="1235676" y="5288692"/>
            <a:ext cx="9720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we need to remove or resolve these difference that’s why we use special kind of hardware</a:t>
            </a:r>
          </a:p>
        </p:txBody>
      </p:sp>
    </p:spTree>
    <p:extLst>
      <p:ext uri="{BB962C8B-B14F-4D97-AF65-F5344CB8AC3E}">
        <p14:creationId xmlns:p14="http://schemas.microsoft.com/office/powerpoint/2010/main" val="2284761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459A0-F8F5-4F47-9D28-CFEA8670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73034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AA519-2525-4349-896F-3C968B6F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25034" cy="43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2ADDC-0CCE-41D0-A480-74A04DB7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02" y="498957"/>
            <a:ext cx="10368182" cy="538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97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F50C5-BAA6-40CC-9566-A43195D4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8" y="0"/>
            <a:ext cx="11222654" cy="52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0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3EBA76-EA34-4678-B724-ABC558A61B5A}"/>
              </a:ext>
            </a:extLst>
          </p:cNvPr>
          <p:cNvSpPr txBox="1"/>
          <p:nvPr/>
        </p:nvSpPr>
        <p:spPr>
          <a:xfrm>
            <a:off x="420130" y="420130"/>
            <a:ext cx="109480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1.Destination Prothom e bollo ready for data</a:t>
            </a:r>
          </a:p>
          <a:p>
            <a:r>
              <a:rPr lang="en-US" sz="3600" dirty="0"/>
              <a:t>2. </a:t>
            </a:r>
            <a:r>
              <a:rPr lang="en-US" sz="3600" dirty="0" err="1"/>
              <a:t>Ey</a:t>
            </a:r>
            <a:r>
              <a:rPr lang="en-US" sz="3600" dirty="0"/>
              <a:t> signal source </a:t>
            </a:r>
            <a:r>
              <a:rPr lang="en-US" sz="3600" dirty="0" err="1"/>
              <a:t>pele</a:t>
            </a:r>
            <a:r>
              <a:rPr lang="en-US" sz="3600" dirty="0"/>
              <a:t> data bus e data </a:t>
            </a:r>
            <a:r>
              <a:rPr lang="en-US" sz="3600" dirty="0" err="1"/>
              <a:t>rakhlo</a:t>
            </a:r>
            <a:r>
              <a:rPr lang="en-US" sz="3600" dirty="0"/>
              <a:t> </a:t>
            </a:r>
            <a:r>
              <a:rPr lang="en-US" sz="3600" dirty="0" err="1"/>
              <a:t>ar</a:t>
            </a:r>
            <a:r>
              <a:rPr lang="en-US" sz="3600" dirty="0"/>
              <a:t> data valid </a:t>
            </a:r>
            <a:r>
              <a:rPr lang="en-US" sz="3600" dirty="0" err="1"/>
              <a:t>ke</a:t>
            </a:r>
            <a:r>
              <a:rPr lang="en-US" sz="3600" dirty="0"/>
              <a:t> activate </a:t>
            </a:r>
            <a:r>
              <a:rPr lang="en-US" sz="3600" dirty="0" err="1"/>
              <a:t>korlo</a:t>
            </a:r>
            <a:r>
              <a:rPr lang="en-US" sz="3600" dirty="0"/>
              <a:t> </a:t>
            </a:r>
          </a:p>
          <a:p>
            <a:r>
              <a:rPr lang="en-US" sz="3600" dirty="0"/>
              <a:t>3. </a:t>
            </a:r>
            <a:r>
              <a:rPr lang="en-US" sz="3600" dirty="0" err="1"/>
              <a:t>Kichu</a:t>
            </a:r>
            <a:r>
              <a:rPr lang="en-US" sz="3600" dirty="0"/>
              <a:t> time por destination data accept </a:t>
            </a:r>
            <a:r>
              <a:rPr lang="en-US" sz="3600" dirty="0" err="1"/>
              <a:t>korlo</a:t>
            </a:r>
            <a:endParaRPr lang="en-US" sz="3600" dirty="0"/>
          </a:p>
          <a:p>
            <a:r>
              <a:rPr lang="en-US" sz="3600" dirty="0"/>
              <a:t>4. </a:t>
            </a:r>
            <a:r>
              <a:rPr lang="en-US" sz="3600" dirty="0" err="1"/>
              <a:t>Erpor</a:t>
            </a:r>
            <a:r>
              <a:rPr lang="en-US" sz="3600" dirty="0"/>
              <a:t> ready for data </a:t>
            </a:r>
            <a:r>
              <a:rPr lang="en-US" sz="3600" dirty="0" err="1"/>
              <a:t>ke</a:t>
            </a:r>
            <a:r>
              <a:rPr lang="en-US" sz="3600" dirty="0"/>
              <a:t> </a:t>
            </a:r>
            <a:r>
              <a:rPr lang="en-US" sz="3600" dirty="0" err="1"/>
              <a:t>deactive</a:t>
            </a:r>
            <a:r>
              <a:rPr lang="en-US" sz="3600" dirty="0"/>
              <a:t> </a:t>
            </a:r>
            <a:r>
              <a:rPr lang="en-US" sz="3600" dirty="0" err="1"/>
              <a:t>korlo</a:t>
            </a:r>
            <a:r>
              <a:rPr lang="en-US" sz="3600" dirty="0"/>
              <a:t>  destination </a:t>
            </a:r>
            <a:r>
              <a:rPr lang="en-US" sz="3600" dirty="0" err="1"/>
              <a:t>karon</a:t>
            </a:r>
            <a:r>
              <a:rPr lang="en-US" sz="3600" dirty="0"/>
              <a:t> data </a:t>
            </a:r>
            <a:r>
              <a:rPr lang="en-US" sz="3600" dirty="0" err="1"/>
              <a:t>peye</a:t>
            </a:r>
            <a:r>
              <a:rPr lang="en-US" sz="3600" dirty="0"/>
              <a:t> </a:t>
            </a:r>
            <a:r>
              <a:rPr lang="en-US" sz="3600" dirty="0" err="1"/>
              <a:t>gese</a:t>
            </a:r>
            <a:endParaRPr lang="en-US" sz="3600" dirty="0"/>
          </a:p>
          <a:p>
            <a:r>
              <a:rPr lang="en-US" sz="3600" dirty="0"/>
              <a:t>5.Dectivate </a:t>
            </a:r>
            <a:r>
              <a:rPr lang="en-US" sz="3600" dirty="0" err="1"/>
              <a:t>hobar</a:t>
            </a:r>
            <a:r>
              <a:rPr lang="en-US" sz="3600" dirty="0"/>
              <a:t> </a:t>
            </a:r>
            <a:r>
              <a:rPr lang="en-US" sz="3600" dirty="0" err="1"/>
              <a:t>kichu</a:t>
            </a:r>
            <a:r>
              <a:rPr lang="en-US" sz="3600" dirty="0"/>
              <a:t> por </a:t>
            </a:r>
            <a:r>
              <a:rPr lang="en-US" sz="3600" dirty="0" err="1"/>
              <a:t>ek</a:t>
            </a:r>
            <a:r>
              <a:rPr lang="en-US" sz="3600" dirty="0"/>
              <a:t> point e </a:t>
            </a:r>
            <a:r>
              <a:rPr lang="en-US" sz="3600" dirty="0" err="1"/>
              <a:t>eshe</a:t>
            </a:r>
            <a:r>
              <a:rPr lang="en-US" sz="3600" dirty="0"/>
              <a:t> source </a:t>
            </a:r>
            <a:r>
              <a:rPr lang="en-US" sz="3600" dirty="0" err="1"/>
              <a:t>bujhlo</a:t>
            </a:r>
            <a:r>
              <a:rPr lang="en-US" sz="3600" dirty="0"/>
              <a:t> deactivate </a:t>
            </a:r>
            <a:r>
              <a:rPr lang="en-US" sz="3600" dirty="0" err="1"/>
              <a:t>hoise</a:t>
            </a:r>
            <a:r>
              <a:rPr lang="en-US" sz="3600" dirty="0"/>
              <a:t> </a:t>
            </a:r>
            <a:r>
              <a:rPr lang="en-US" sz="3600" dirty="0" err="1"/>
              <a:t>tokhon</a:t>
            </a:r>
            <a:r>
              <a:rPr lang="en-US" sz="3600" dirty="0"/>
              <a:t> source data bus </a:t>
            </a:r>
            <a:r>
              <a:rPr lang="en-US" sz="3600" dirty="0" err="1"/>
              <a:t>thele</a:t>
            </a:r>
            <a:r>
              <a:rPr lang="en-US" sz="3600" dirty="0"/>
              <a:t> data </a:t>
            </a:r>
            <a:r>
              <a:rPr lang="en-US" sz="3600" dirty="0" err="1"/>
              <a:t>sorabe</a:t>
            </a:r>
            <a:r>
              <a:rPr lang="en-US" sz="3600" dirty="0"/>
              <a:t> </a:t>
            </a:r>
            <a:r>
              <a:rPr lang="en-US" sz="3600" dirty="0" err="1"/>
              <a:t>aar</a:t>
            </a:r>
            <a:r>
              <a:rPr lang="en-US" sz="3600" dirty="0"/>
              <a:t> data valid </a:t>
            </a:r>
            <a:r>
              <a:rPr lang="en-US" sz="3600" dirty="0" err="1"/>
              <a:t>ke</a:t>
            </a:r>
            <a:r>
              <a:rPr lang="en-US" sz="3600" dirty="0"/>
              <a:t> deactivate </a:t>
            </a:r>
            <a:r>
              <a:rPr lang="en-US" sz="3600" dirty="0" err="1"/>
              <a:t>korbe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9201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74952-E375-4AC1-B617-F8905D55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3" y="533176"/>
            <a:ext cx="11133723" cy="47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4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E3658-593E-465A-B7BC-00179352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" y="0"/>
            <a:ext cx="10828861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57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F6849-AE2C-4187-BC29-95425900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6618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8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918A0-C0EF-49E5-BB45-4C90AADE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9" y="223546"/>
            <a:ext cx="10678712" cy="59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69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308DDC-574C-4389-8068-24DA7302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0944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D0D47-8EEB-4529-8958-FD60D1A0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37" y="780752"/>
            <a:ext cx="377242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3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8082F-22C7-4E46-B19E-8720CC2A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696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85BADD-B9A5-4CFF-8535-6E85F1CD69BB}"/>
              </a:ext>
            </a:extLst>
          </p:cNvPr>
          <p:cNvSpPr txBox="1"/>
          <p:nvPr/>
        </p:nvSpPr>
        <p:spPr>
          <a:xfrm>
            <a:off x="9860692" y="568411"/>
            <a:ext cx="16310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Periopherals</a:t>
            </a:r>
            <a:r>
              <a:rPr lang="en-US" sz="2800" dirty="0"/>
              <a:t> are not directly connected  to hardware cause difference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497B-4048-4F5B-B728-86CF5F66CE24}"/>
              </a:ext>
            </a:extLst>
          </p:cNvPr>
          <p:cNvSpPr txBox="1"/>
          <p:nvPr/>
        </p:nvSpPr>
        <p:spPr>
          <a:xfrm>
            <a:off x="1927654" y="5659395"/>
            <a:ext cx="69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came interface</a:t>
            </a:r>
          </a:p>
        </p:txBody>
      </p:sp>
    </p:spTree>
    <p:extLst>
      <p:ext uri="{BB962C8B-B14F-4D97-AF65-F5344CB8AC3E}">
        <p14:creationId xmlns:p14="http://schemas.microsoft.com/office/powerpoint/2010/main" val="618120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A231A-5329-45FB-9CDD-A332F4376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8" y="109074"/>
            <a:ext cx="4067743" cy="663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1842B-62FE-4F8B-ACF7-6FD05289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49" y="842601"/>
            <a:ext cx="412490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54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D009-82DF-4176-9AB7-DC9E4E9C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88" y="780853"/>
            <a:ext cx="7510761" cy="49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42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10ACA-89BE-402F-9053-173427EA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322872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65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4C8CF-7629-4480-A33F-9B5768FB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621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84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3350A-93D9-42C9-A6B0-96DC78E67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9" y="247511"/>
            <a:ext cx="11302588" cy="24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6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3FA3D-2BE8-4D55-A56B-02BB31D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929708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9B106-F2FD-43BC-BDED-5C82C683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6060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5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9F725-F1C5-4A30-9730-6A2D1DFD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11534144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B981-8975-452F-8638-2496D485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8" y="2547737"/>
            <a:ext cx="9516803" cy="28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FA5B5-914E-4506-A5F7-9EB0288A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8" y="5415162"/>
            <a:ext cx="4953691" cy="83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0BB07-751E-411E-B741-57B33E2C0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68" y="5415162"/>
            <a:ext cx="482032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9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41F59-6AC3-49FA-AD04-E62971A7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052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9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31E08-D082-4CD8-9219-B576F32B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3" y="523514"/>
            <a:ext cx="7878274" cy="5163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495F8-767E-45FB-8E6C-DE4B9F57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65" y="5920090"/>
            <a:ext cx="4620270" cy="82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7F612-BD06-4340-8B34-D13EE73C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110" y="5962958"/>
            <a:ext cx="415348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36BBA-7414-43B4-A89E-A41FE05C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56" y="685269"/>
            <a:ext cx="10899478" cy="48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09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488B5-17F2-40FE-9E02-FCA49D9D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9720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3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55A7E-48C0-4644-A068-BACFC716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3427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ADA57-B07D-463A-BA54-C6C76428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52" y="-57158"/>
            <a:ext cx="4267796" cy="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1CE29-7963-47F3-A89D-287FA9E28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7723"/>
            <a:ext cx="2924583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3487C-3E33-47E9-81BB-8B00A4F1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12" y="2205442"/>
            <a:ext cx="6214787" cy="36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5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29630-353B-4317-A3E8-0D500350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3905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0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E53DD-24B1-44F3-8167-96EDDFC4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29750" cy="301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759112-83AE-49B2-B48E-CCA3EF74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473"/>
            <a:ext cx="6173061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8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BC34C-64F3-484B-A59C-94B0D33D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8446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0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5704A-7EFB-4024-B0C5-389FA8D9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050"/>
            <a:ext cx="10956037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9635D-FFB7-4860-9C5F-A7F34186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2228815"/>
            <a:ext cx="5191850" cy="495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D7A25-C695-424C-A5D5-F21C562BD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26" t="5454" b="1"/>
          <a:stretch/>
        </p:blipFill>
        <p:spPr>
          <a:xfrm>
            <a:off x="0" y="2914581"/>
            <a:ext cx="3715428" cy="495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E74EC-E761-4706-A895-A64B70EA8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528" y="2962208"/>
            <a:ext cx="5325218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C5539-1A01-4AE4-843B-2E2621947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151" y="3448051"/>
            <a:ext cx="4467849" cy="3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1BBBC-8A6F-44D4-8DC3-D9CFB1DED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76" y="4195621"/>
            <a:ext cx="5906324" cy="48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A641A-B334-4D32-8A55-E9D6838F4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25" y="4681464"/>
            <a:ext cx="5315692" cy="352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A8A410-D369-4899-BCCA-8E472553F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49" y="5086225"/>
            <a:ext cx="3429479" cy="438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FD16AF-BDB3-4C44-A3D9-822F90A9E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0472" y="6496001"/>
            <a:ext cx="631595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6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43015-229A-4A85-A5A0-E662C90D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68" y="861654"/>
            <a:ext cx="725906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94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31CF4-0E03-4B53-A124-C13BFB6C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84" y="304480"/>
            <a:ext cx="8953447" cy="56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4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571F3-01C0-4C2F-AC7E-25B16568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24"/>
            <a:ext cx="6677957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79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9A6C4-B90B-48D4-B199-50C7B60B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7" y="0"/>
            <a:ext cx="10408772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890F9-41FA-488F-B3C8-AD38EDC7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499653"/>
            <a:ext cx="1030748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3462E-A1C0-4A3F-96C4-DA230DDA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-143374"/>
            <a:ext cx="4305901" cy="3572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83C8-A36F-4110-BEEE-6758CA6A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4261"/>
            <a:ext cx="4791744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B918A-76EA-43BF-A137-B8C0CB0E7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2192"/>
            <a:ext cx="6820852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56A3A-BAF6-4DF3-8726-67A1DDA56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4316293"/>
            <a:ext cx="5772956" cy="466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66A20-3ACE-49AC-84FB-06E60FBDC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4802136"/>
            <a:ext cx="6039693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15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CA4DE-73C4-414A-B6E7-71EB7EC0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35" y="866611"/>
            <a:ext cx="630643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9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32F8A-0F04-445F-A046-AED4B62F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75764"/>
            <a:ext cx="10170479" cy="50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0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EA259-E3C8-4F3E-8756-2A0B6F76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94890"/>
            <a:ext cx="1099338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C6CDA-1564-45C1-A3E8-8DFD4FE3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001000" cy="64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3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7C649-5085-4C21-85A8-F88DC31B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1169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08A21-F9D6-4F6F-8079-90FEE6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81" y="940684"/>
            <a:ext cx="776395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1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A4DEB-F15E-4726-AD89-91E18EFE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351995"/>
            <a:ext cx="9221487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0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452FE-BB25-4A59-9E0E-275B9FAB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2903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B9B89-EAFA-4D10-88FB-210B93DF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158"/>
            <a:ext cx="2381582" cy="55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CA3E3-47B3-412F-9CAB-477F9602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41" y="1057087"/>
            <a:ext cx="8048803" cy="34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1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362A9-46DE-401A-8BB0-818E3AD2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83" y="1441008"/>
            <a:ext cx="6687124" cy="35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7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5C920-DCBE-4FA0-BEC2-409F3A23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2" y="244418"/>
            <a:ext cx="10119470" cy="61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3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6A9C4-9AAC-46EF-8AA4-BC67D69C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12" y="629157"/>
            <a:ext cx="1035512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74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650E-B315-429E-A9C3-493053CF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37" y="347312"/>
            <a:ext cx="9196162" cy="59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11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70383-606D-4613-AD77-FD76FFCB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03" y="226305"/>
            <a:ext cx="10570756" cy="62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9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F8607-85C5-48DF-B6A6-803238D2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36" y="651594"/>
            <a:ext cx="8072644" cy="55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6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4C887-7D67-4EFC-B5BB-C86EF9E3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" y="0"/>
            <a:ext cx="12139079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73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ACE90-7D90-4BFE-AAC8-15E17DA7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53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21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ECE96-6532-474F-955E-BB549680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96" y="480060"/>
            <a:ext cx="8809007" cy="54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1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AC8A-273D-4004-A6B7-86F528F4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418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35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27046-F120-48A4-AAC0-4D3BFBE6A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09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59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39EC6-3183-40AA-8DB5-D5FF7256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30" y="0"/>
            <a:ext cx="7778970" cy="66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839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1D2B6-B03E-4625-8D8A-A735D7A2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23" y="712004"/>
            <a:ext cx="8459381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D830B-E5D0-4FA3-BA88-DF74F249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93" y="431430"/>
            <a:ext cx="9412013" cy="2238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6570-4775-44C5-9D7A-1C1D75E7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3" y="2968514"/>
            <a:ext cx="7413901" cy="2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56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7529E-A671-4F78-A1F5-133CC9BC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55300" cy="329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1AFE0-6BB8-4765-BE66-969D1227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7" y="4062346"/>
            <a:ext cx="8438993" cy="17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93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4FD85-8277-4681-9955-133F578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37" y="504674"/>
            <a:ext cx="7293716" cy="41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26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9A4EE-D284-4812-9095-30968F51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17951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524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0BF8F-13EC-4656-9B58-6830495F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51377" cy="64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219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EE202-9480-4C55-8715-1F87A364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415636"/>
            <a:ext cx="853231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4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1374F-5537-427B-B65C-9FAD4A2F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2" y="219996"/>
            <a:ext cx="8821381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3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010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560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215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272</Words>
  <Application>Microsoft Office PowerPoint</Application>
  <PresentationFormat>Widescreen</PresentationFormat>
  <Paragraphs>18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Muntasir Moon</dc:creator>
  <cp:lastModifiedBy>Muntasir Moon</cp:lastModifiedBy>
  <cp:revision>8</cp:revision>
  <dcterms:created xsi:type="dcterms:W3CDTF">2024-03-09T07:39:30Z</dcterms:created>
  <dcterms:modified xsi:type="dcterms:W3CDTF">2024-03-09T20:16:22Z</dcterms:modified>
</cp:coreProperties>
</file>